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3" r:id="rId5"/>
    <p:sldId id="268" r:id="rId6"/>
    <p:sldId id="280" r:id="rId7"/>
    <p:sldId id="276" r:id="rId8"/>
    <p:sldId id="272" r:id="rId9"/>
    <p:sldId id="259" r:id="rId10"/>
    <p:sldId id="266" r:id="rId11"/>
    <p:sldId id="289" r:id="rId12"/>
    <p:sldId id="288" r:id="rId13"/>
    <p:sldId id="287" r:id="rId14"/>
    <p:sldId id="286" r:id="rId15"/>
    <p:sldId id="290" r:id="rId16"/>
    <p:sldId id="285" r:id="rId17"/>
    <p:sldId id="265" r:id="rId18"/>
    <p:sldId id="277" r:id="rId19"/>
    <p:sldId id="295" r:id="rId20"/>
    <p:sldId id="303" r:id="rId21"/>
    <p:sldId id="304" r:id="rId22"/>
    <p:sldId id="296" r:id="rId23"/>
    <p:sldId id="297" r:id="rId24"/>
    <p:sldId id="298" r:id="rId25"/>
    <p:sldId id="300" r:id="rId26"/>
    <p:sldId id="299" r:id="rId27"/>
    <p:sldId id="301" r:id="rId28"/>
    <p:sldId id="302" r:id="rId29"/>
    <p:sldId id="279" r:id="rId30"/>
    <p:sldId id="281" r:id="rId31"/>
    <p:sldId id="291" r:id="rId32"/>
    <p:sldId id="282" r:id="rId33"/>
    <p:sldId id="284" r:id="rId34"/>
    <p:sldId id="293" r:id="rId35"/>
    <p:sldId id="294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9384B5-2D94-4097-833D-E30BFE4AD6AA}">
          <p14:sldIdLst>
            <p14:sldId id="256"/>
            <p14:sldId id="257"/>
            <p14:sldId id="258"/>
            <p14:sldId id="273"/>
            <p14:sldId id="268"/>
            <p14:sldId id="280"/>
            <p14:sldId id="276"/>
            <p14:sldId id="272"/>
            <p14:sldId id="259"/>
            <p14:sldId id="266"/>
            <p14:sldId id="289"/>
            <p14:sldId id="288"/>
            <p14:sldId id="287"/>
            <p14:sldId id="286"/>
            <p14:sldId id="290"/>
            <p14:sldId id="285"/>
            <p14:sldId id="265"/>
            <p14:sldId id="277"/>
            <p14:sldId id="295"/>
            <p14:sldId id="303"/>
            <p14:sldId id="304"/>
            <p14:sldId id="296"/>
            <p14:sldId id="297"/>
            <p14:sldId id="298"/>
            <p14:sldId id="300"/>
            <p14:sldId id="299"/>
            <p14:sldId id="301"/>
            <p14:sldId id="302"/>
            <p14:sldId id="279"/>
            <p14:sldId id="281"/>
            <p14:sldId id="291"/>
            <p14:sldId id="282"/>
            <p14:sldId id="284"/>
            <p14:sldId id="293"/>
            <p14:sldId id="294"/>
            <p14:sldId id="283"/>
          </p14:sldIdLst>
        </p14:section>
        <p14:section name="Untitled Section" id="{18A15AD8-6A67-4DDB-B89F-9B14F79855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Scott" userId="709d7877-e574-4c51-b396-189c28e83e79" providerId="ADAL" clId="{6F0E54C9-2302-4004-BB24-5A9280049A31}"/>
    <pc:docChg chg="custSel addSld modSld modSection">
      <pc:chgData name="Anderson, Scott" userId="709d7877-e574-4c51-b396-189c28e83e79" providerId="ADAL" clId="{6F0E54C9-2302-4004-BB24-5A9280049A31}" dt="2023-04-03T17:21:22.747" v="216" actId="20577"/>
      <pc:docMkLst>
        <pc:docMk/>
      </pc:docMkLst>
      <pc:sldChg chg="modSp new mod">
        <pc:chgData name="Anderson, Scott" userId="709d7877-e574-4c51-b396-189c28e83e79" providerId="ADAL" clId="{6F0E54C9-2302-4004-BB24-5A9280049A31}" dt="2023-04-03T17:21:22.747" v="216" actId="20577"/>
        <pc:sldMkLst>
          <pc:docMk/>
          <pc:sldMk cId="587528462" sldId="303"/>
        </pc:sldMkLst>
        <pc:spChg chg="mod">
          <ac:chgData name="Anderson, Scott" userId="709d7877-e574-4c51-b396-189c28e83e79" providerId="ADAL" clId="{6F0E54C9-2302-4004-BB24-5A9280049A31}" dt="2023-04-03T17:16:28.714" v="12" actId="20577"/>
          <ac:spMkLst>
            <pc:docMk/>
            <pc:sldMk cId="587528462" sldId="303"/>
            <ac:spMk id="2" creationId="{5A14A430-B37D-4936-BF4B-865B0872D3F0}"/>
          </ac:spMkLst>
        </pc:spChg>
        <pc:spChg chg="mod">
          <ac:chgData name="Anderson, Scott" userId="709d7877-e574-4c51-b396-189c28e83e79" providerId="ADAL" clId="{6F0E54C9-2302-4004-BB24-5A9280049A31}" dt="2023-04-03T17:21:22.747" v="216" actId="20577"/>
          <ac:spMkLst>
            <pc:docMk/>
            <pc:sldMk cId="587528462" sldId="303"/>
            <ac:spMk id="3" creationId="{26974CAA-86C4-48C4-9412-436F5B492DA2}"/>
          </ac:spMkLst>
        </pc:spChg>
      </pc:sldChg>
      <pc:sldChg chg="modSp new mod">
        <pc:chgData name="Anderson, Scott" userId="709d7877-e574-4c51-b396-189c28e83e79" providerId="ADAL" clId="{6F0E54C9-2302-4004-BB24-5A9280049A31}" dt="2023-04-03T17:20:48.868" v="191" actId="20577"/>
        <pc:sldMkLst>
          <pc:docMk/>
          <pc:sldMk cId="361007626" sldId="304"/>
        </pc:sldMkLst>
        <pc:spChg chg="mod">
          <ac:chgData name="Anderson, Scott" userId="709d7877-e574-4c51-b396-189c28e83e79" providerId="ADAL" clId="{6F0E54C9-2302-4004-BB24-5A9280049A31}" dt="2023-04-03T17:18:58.242" v="90" actId="20577"/>
          <ac:spMkLst>
            <pc:docMk/>
            <pc:sldMk cId="361007626" sldId="304"/>
            <ac:spMk id="2" creationId="{5F55DA76-E104-4D51-BBC0-0308E0877BD8}"/>
          </ac:spMkLst>
        </pc:spChg>
        <pc:spChg chg="mod">
          <ac:chgData name="Anderson, Scott" userId="709d7877-e574-4c51-b396-189c28e83e79" providerId="ADAL" clId="{6F0E54C9-2302-4004-BB24-5A9280049A31}" dt="2023-04-03T17:20:48.868" v="191" actId="20577"/>
          <ac:spMkLst>
            <pc:docMk/>
            <pc:sldMk cId="361007626" sldId="304"/>
            <ac:spMk id="3" creationId="{26F1A09F-F646-4156-93AE-BC4474EC04DB}"/>
          </ac:spMkLst>
        </pc:spChg>
      </pc:sldChg>
    </pc:docChg>
  </pc:docChgLst>
  <pc:docChgLst>
    <pc:chgData name="Anderson, Scott" userId="709d7877-e574-4c51-b396-189c28e83e79" providerId="ADAL" clId="{14E6AE48-D5FA-493E-9AFF-4E186EBDC9FD}"/>
    <pc:docChg chg="custSel addSld delSld modSld modSection">
      <pc:chgData name="Anderson, Scott" userId="709d7877-e574-4c51-b396-189c28e83e79" providerId="ADAL" clId="{14E6AE48-D5FA-493E-9AFF-4E186EBDC9FD}" dt="2023-03-09T14:22:02.968" v="234" actId="255"/>
      <pc:docMkLst>
        <pc:docMk/>
      </pc:docMkLst>
      <pc:sldChg chg="addSp modSp new">
        <pc:chgData name="Anderson, Scott" userId="709d7877-e574-4c51-b396-189c28e83e79" providerId="ADAL" clId="{14E6AE48-D5FA-493E-9AFF-4E186EBDC9FD}" dt="2023-03-09T14:05:30.556" v="5" actId="14100"/>
        <pc:sldMkLst>
          <pc:docMk/>
          <pc:sldMk cId="91904422" sldId="291"/>
        </pc:sldMkLst>
        <pc:picChg chg="add mod">
          <ac:chgData name="Anderson, Scott" userId="709d7877-e574-4c51-b396-189c28e83e79" providerId="ADAL" clId="{14E6AE48-D5FA-493E-9AFF-4E186EBDC9FD}" dt="2023-03-09T14:05:30.556" v="5" actId="14100"/>
          <ac:picMkLst>
            <pc:docMk/>
            <pc:sldMk cId="91904422" sldId="291"/>
            <ac:picMk id="1026" creationId="{B6737BF0-A0CA-4C3D-9355-75DC59D5C5C0}"/>
          </ac:picMkLst>
        </pc:picChg>
      </pc:sldChg>
      <pc:sldChg chg="addSp modSp new del mod">
        <pc:chgData name="Anderson, Scott" userId="709d7877-e574-4c51-b396-189c28e83e79" providerId="ADAL" clId="{14E6AE48-D5FA-493E-9AFF-4E186EBDC9FD}" dt="2023-03-09T14:07:35.440" v="36" actId="47"/>
        <pc:sldMkLst>
          <pc:docMk/>
          <pc:sldMk cId="1969817624" sldId="292"/>
        </pc:sldMkLst>
        <pc:picChg chg="add mod">
          <ac:chgData name="Anderson, Scott" userId="709d7877-e574-4c51-b396-189c28e83e79" providerId="ADAL" clId="{14E6AE48-D5FA-493E-9AFF-4E186EBDC9FD}" dt="2023-03-09T14:06:36.769" v="11" actId="14100"/>
          <ac:picMkLst>
            <pc:docMk/>
            <pc:sldMk cId="1969817624" sldId="292"/>
            <ac:picMk id="2" creationId="{527F069E-997B-44F8-8303-27C142A249C8}"/>
          </ac:picMkLst>
        </pc:picChg>
      </pc:sldChg>
      <pc:sldChg chg="addSp modSp new mod">
        <pc:chgData name="Anderson, Scott" userId="709d7877-e574-4c51-b396-189c28e83e79" providerId="ADAL" clId="{14E6AE48-D5FA-493E-9AFF-4E186EBDC9FD}" dt="2023-03-09T14:07:28.197" v="35" actId="1076"/>
        <pc:sldMkLst>
          <pc:docMk/>
          <pc:sldMk cId="3491554303" sldId="293"/>
        </pc:sldMkLst>
        <pc:spChg chg="mod">
          <ac:chgData name="Anderson, Scott" userId="709d7877-e574-4c51-b396-189c28e83e79" providerId="ADAL" clId="{14E6AE48-D5FA-493E-9AFF-4E186EBDC9FD}" dt="2023-03-09T14:07:08.427" v="29" actId="20577"/>
          <ac:spMkLst>
            <pc:docMk/>
            <pc:sldMk cId="3491554303" sldId="293"/>
            <ac:spMk id="2" creationId="{E84C3327-900E-4EC8-9786-EAB2AED5F4F8}"/>
          </ac:spMkLst>
        </pc:spChg>
        <pc:picChg chg="add mod">
          <ac:chgData name="Anderson, Scott" userId="709d7877-e574-4c51-b396-189c28e83e79" providerId="ADAL" clId="{14E6AE48-D5FA-493E-9AFF-4E186EBDC9FD}" dt="2023-03-09T14:07:28.197" v="35" actId="1076"/>
          <ac:picMkLst>
            <pc:docMk/>
            <pc:sldMk cId="3491554303" sldId="293"/>
            <ac:picMk id="3" creationId="{716B2AAE-BFEA-4CC8-BAD1-11F1A65C7FFC}"/>
          </ac:picMkLst>
        </pc:picChg>
      </pc:sldChg>
      <pc:sldChg chg="modSp new mod">
        <pc:chgData name="Anderson, Scott" userId="709d7877-e574-4c51-b396-189c28e83e79" providerId="ADAL" clId="{14E6AE48-D5FA-493E-9AFF-4E186EBDC9FD}" dt="2023-03-09T14:09:09.522" v="88" actId="255"/>
        <pc:sldMkLst>
          <pc:docMk/>
          <pc:sldMk cId="1891854977" sldId="294"/>
        </pc:sldMkLst>
        <pc:spChg chg="mod">
          <ac:chgData name="Anderson, Scott" userId="709d7877-e574-4c51-b396-189c28e83e79" providerId="ADAL" clId="{14E6AE48-D5FA-493E-9AFF-4E186EBDC9FD}" dt="2023-03-09T14:08:22.752" v="45" actId="20577"/>
          <ac:spMkLst>
            <pc:docMk/>
            <pc:sldMk cId="1891854977" sldId="294"/>
            <ac:spMk id="2" creationId="{12EA091F-68F1-4CE6-AC84-F30CA05A957A}"/>
          </ac:spMkLst>
        </pc:spChg>
        <pc:spChg chg="mod">
          <ac:chgData name="Anderson, Scott" userId="709d7877-e574-4c51-b396-189c28e83e79" providerId="ADAL" clId="{14E6AE48-D5FA-493E-9AFF-4E186EBDC9FD}" dt="2023-03-09T14:09:09.522" v="88" actId="255"/>
          <ac:spMkLst>
            <pc:docMk/>
            <pc:sldMk cId="1891854977" sldId="294"/>
            <ac:spMk id="3" creationId="{F130D77C-970E-4484-A657-1BEE8C30A638}"/>
          </ac:spMkLst>
        </pc:spChg>
      </pc:sldChg>
      <pc:sldChg chg="modSp new mod">
        <pc:chgData name="Anderson, Scott" userId="709d7877-e574-4c51-b396-189c28e83e79" providerId="ADAL" clId="{14E6AE48-D5FA-493E-9AFF-4E186EBDC9FD}" dt="2023-03-09T14:13:04.624" v="126" actId="255"/>
        <pc:sldMkLst>
          <pc:docMk/>
          <pc:sldMk cId="2644107341" sldId="295"/>
        </pc:sldMkLst>
        <pc:spChg chg="mod">
          <ac:chgData name="Anderson, Scott" userId="709d7877-e574-4c51-b396-189c28e83e79" providerId="ADAL" clId="{14E6AE48-D5FA-493E-9AFF-4E186EBDC9FD}" dt="2023-03-09T14:12:23.139" v="97" actId="20577"/>
          <ac:spMkLst>
            <pc:docMk/>
            <pc:sldMk cId="2644107341" sldId="295"/>
            <ac:spMk id="2" creationId="{0AFDDD07-406B-4291-8362-56FF8AE15A93}"/>
          </ac:spMkLst>
        </pc:spChg>
        <pc:spChg chg="mod">
          <ac:chgData name="Anderson, Scott" userId="709d7877-e574-4c51-b396-189c28e83e79" providerId="ADAL" clId="{14E6AE48-D5FA-493E-9AFF-4E186EBDC9FD}" dt="2023-03-09T14:13:04.624" v="126" actId="255"/>
          <ac:spMkLst>
            <pc:docMk/>
            <pc:sldMk cId="2644107341" sldId="295"/>
            <ac:spMk id="3" creationId="{28D13715-B897-4089-B3F5-7438C09461BC}"/>
          </ac:spMkLst>
        </pc:spChg>
      </pc:sldChg>
      <pc:sldChg chg="modSp new mod">
        <pc:chgData name="Anderson, Scott" userId="709d7877-e574-4c51-b396-189c28e83e79" providerId="ADAL" clId="{14E6AE48-D5FA-493E-9AFF-4E186EBDC9FD}" dt="2023-03-09T14:15:12.283" v="134"/>
        <pc:sldMkLst>
          <pc:docMk/>
          <pc:sldMk cId="2001529661" sldId="296"/>
        </pc:sldMkLst>
        <pc:spChg chg="mod">
          <ac:chgData name="Anderson, Scott" userId="709d7877-e574-4c51-b396-189c28e83e79" providerId="ADAL" clId="{14E6AE48-D5FA-493E-9AFF-4E186EBDC9FD}" dt="2023-03-09T14:13:26.913" v="133" actId="20577"/>
          <ac:spMkLst>
            <pc:docMk/>
            <pc:sldMk cId="2001529661" sldId="296"/>
            <ac:spMk id="2" creationId="{AF295674-2FDA-4622-878C-B0F6A5A5EE2E}"/>
          </ac:spMkLst>
        </pc:spChg>
        <pc:spChg chg="mod">
          <ac:chgData name="Anderson, Scott" userId="709d7877-e574-4c51-b396-189c28e83e79" providerId="ADAL" clId="{14E6AE48-D5FA-493E-9AFF-4E186EBDC9FD}" dt="2023-03-09T14:15:12.283" v="134"/>
          <ac:spMkLst>
            <pc:docMk/>
            <pc:sldMk cId="2001529661" sldId="296"/>
            <ac:spMk id="3" creationId="{210EA7A6-012E-40B2-8F92-6E4F295EA3C6}"/>
          </ac:spMkLst>
        </pc:spChg>
      </pc:sldChg>
      <pc:sldChg chg="modSp new mod">
        <pc:chgData name="Anderson, Scott" userId="709d7877-e574-4c51-b396-189c28e83e79" providerId="ADAL" clId="{14E6AE48-D5FA-493E-9AFF-4E186EBDC9FD}" dt="2023-03-09T14:16:33.620" v="148" actId="20577"/>
        <pc:sldMkLst>
          <pc:docMk/>
          <pc:sldMk cId="3587603403" sldId="297"/>
        </pc:sldMkLst>
        <pc:spChg chg="mod">
          <ac:chgData name="Anderson, Scott" userId="709d7877-e574-4c51-b396-189c28e83e79" providerId="ADAL" clId="{14E6AE48-D5FA-493E-9AFF-4E186EBDC9FD}" dt="2023-03-09T14:16:33.620" v="148" actId="20577"/>
          <ac:spMkLst>
            <pc:docMk/>
            <pc:sldMk cId="3587603403" sldId="297"/>
            <ac:spMk id="2" creationId="{FDFC8592-B92B-4FB7-8E93-5734E9D60774}"/>
          </ac:spMkLst>
        </pc:spChg>
        <pc:spChg chg="mod">
          <ac:chgData name="Anderson, Scott" userId="709d7877-e574-4c51-b396-189c28e83e79" providerId="ADAL" clId="{14E6AE48-D5FA-493E-9AFF-4E186EBDC9FD}" dt="2023-03-09T14:15:48.339" v="136"/>
          <ac:spMkLst>
            <pc:docMk/>
            <pc:sldMk cId="3587603403" sldId="297"/>
            <ac:spMk id="3" creationId="{1179282D-F06A-4A95-884F-D6C82AAA3918}"/>
          </ac:spMkLst>
        </pc:spChg>
      </pc:sldChg>
      <pc:sldChg chg="modSp new mod">
        <pc:chgData name="Anderson, Scott" userId="709d7877-e574-4c51-b396-189c28e83e79" providerId="ADAL" clId="{14E6AE48-D5FA-493E-9AFF-4E186EBDC9FD}" dt="2023-03-09T14:16:25.431" v="143" actId="20577"/>
        <pc:sldMkLst>
          <pc:docMk/>
          <pc:sldMk cId="2482003162" sldId="298"/>
        </pc:sldMkLst>
        <pc:spChg chg="mod">
          <ac:chgData name="Anderson, Scott" userId="709d7877-e574-4c51-b396-189c28e83e79" providerId="ADAL" clId="{14E6AE48-D5FA-493E-9AFF-4E186EBDC9FD}" dt="2023-03-09T14:16:25.431" v="143" actId="20577"/>
          <ac:spMkLst>
            <pc:docMk/>
            <pc:sldMk cId="2482003162" sldId="298"/>
            <ac:spMk id="2" creationId="{2725DD7C-A24F-457C-BFA7-DFFA2934C70D}"/>
          </ac:spMkLst>
        </pc:spChg>
        <pc:spChg chg="mod">
          <ac:chgData name="Anderson, Scott" userId="709d7877-e574-4c51-b396-189c28e83e79" providerId="ADAL" clId="{14E6AE48-D5FA-493E-9AFF-4E186EBDC9FD}" dt="2023-03-09T14:16:19.432" v="138"/>
          <ac:spMkLst>
            <pc:docMk/>
            <pc:sldMk cId="2482003162" sldId="298"/>
            <ac:spMk id="3" creationId="{365E0505-E2A5-446E-83FB-921ABE885FC7}"/>
          </ac:spMkLst>
        </pc:spChg>
      </pc:sldChg>
      <pc:sldChg chg="modSp new mod">
        <pc:chgData name="Anderson, Scott" userId="709d7877-e574-4c51-b396-189c28e83e79" providerId="ADAL" clId="{14E6AE48-D5FA-493E-9AFF-4E186EBDC9FD}" dt="2023-03-09T14:17:30.877" v="159" actId="20577"/>
        <pc:sldMkLst>
          <pc:docMk/>
          <pc:sldMk cId="414113108" sldId="299"/>
        </pc:sldMkLst>
        <pc:spChg chg="mod">
          <ac:chgData name="Anderson, Scott" userId="709d7877-e574-4c51-b396-189c28e83e79" providerId="ADAL" clId="{14E6AE48-D5FA-493E-9AFF-4E186EBDC9FD}" dt="2023-03-09T14:17:30.877" v="159" actId="20577"/>
          <ac:spMkLst>
            <pc:docMk/>
            <pc:sldMk cId="414113108" sldId="299"/>
            <ac:spMk id="2" creationId="{8A4E9156-F835-41AB-839B-EE50CCCED687}"/>
          </ac:spMkLst>
        </pc:spChg>
        <pc:spChg chg="mod">
          <ac:chgData name="Anderson, Scott" userId="709d7877-e574-4c51-b396-189c28e83e79" providerId="ADAL" clId="{14E6AE48-D5FA-493E-9AFF-4E186EBDC9FD}" dt="2023-03-09T14:17:24.994" v="150"/>
          <ac:spMkLst>
            <pc:docMk/>
            <pc:sldMk cId="414113108" sldId="299"/>
            <ac:spMk id="3" creationId="{D69D6BEA-135B-4008-89B7-A0933E157929}"/>
          </ac:spMkLst>
        </pc:spChg>
      </pc:sldChg>
      <pc:sldChg chg="modSp new mod">
        <pc:chgData name="Anderson, Scott" userId="709d7877-e574-4c51-b396-189c28e83e79" providerId="ADAL" clId="{14E6AE48-D5FA-493E-9AFF-4E186EBDC9FD}" dt="2023-03-09T14:18:20.863" v="171" actId="255"/>
        <pc:sldMkLst>
          <pc:docMk/>
          <pc:sldMk cId="3243320024" sldId="300"/>
        </pc:sldMkLst>
        <pc:spChg chg="mod">
          <ac:chgData name="Anderson, Scott" userId="709d7877-e574-4c51-b396-189c28e83e79" providerId="ADAL" clId="{14E6AE48-D5FA-493E-9AFF-4E186EBDC9FD}" dt="2023-03-09T14:17:50.405" v="169" actId="20577"/>
          <ac:spMkLst>
            <pc:docMk/>
            <pc:sldMk cId="3243320024" sldId="300"/>
            <ac:spMk id="2" creationId="{675ACC66-3C0C-4EDF-8FC9-79FFE3511F59}"/>
          </ac:spMkLst>
        </pc:spChg>
        <pc:spChg chg="mod">
          <ac:chgData name="Anderson, Scott" userId="709d7877-e574-4c51-b396-189c28e83e79" providerId="ADAL" clId="{14E6AE48-D5FA-493E-9AFF-4E186EBDC9FD}" dt="2023-03-09T14:18:20.863" v="171" actId="255"/>
          <ac:spMkLst>
            <pc:docMk/>
            <pc:sldMk cId="3243320024" sldId="300"/>
            <ac:spMk id="3" creationId="{FA5D5031-D922-48A2-94A7-EA6FA3B5D3BD}"/>
          </ac:spMkLst>
        </pc:spChg>
      </pc:sldChg>
      <pc:sldChg chg="modSp new mod">
        <pc:chgData name="Anderson, Scott" userId="709d7877-e574-4c51-b396-189c28e83e79" providerId="ADAL" clId="{14E6AE48-D5FA-493E-9AFF-4E186EBDC9FD}" dt="2023-03-09T14:20:57.042" v="225" actId="20577"/>
        <pc:sldMkLst>
          <pc:docMk/>
          <pc:sldMk cId="1024801586" sldId="301"/>
        </pc:sldMkLst>
        <pc:spChg chg="mod">
          <ac:chgData name="Anderson, Scott" userId="709d7877-e574-4c51-b396-189c28e83e79" providerId="ADAL" clId="{14E6AE48-D5FA-493E-9AFF-4E186EBDC9FD}" dt="2023-03-09T14:19:46.400" v="196" actId="5793"/>
          <ac:spMkLst>
            <pc:docMk/>
            <pc:sldMk cId="1024801586" sldId="301"/>
            <ac:spMk id="2" creationId="{3FE0253F-B8FF-42DB-B317-3F1171C0A13C}"/>
          </ac:spMkLst>
        </pc:spChg>
        <pc:spChg chg="mod">
          <ac:chgData name="Anderson, Scott" userId="709d7877-e574-4c51-b396-189c28e83e79" providerId="ADAL" clId="{14E6AE48-D5FA-493E-9AFF-4E186EBDC9FD}" dt="2023-03-09T14:20:57.042" v="225" actId="20577"/>
          <ac:spMkLst>
            <pc:docMk/>
            <pc:sldMk cId="1024801586" sldId="301"/>
            <ac:spMk id="3" creationId="{296B4BFF-0C5D-4048-92E1-DD59C8776F23}"/>
          </ac:spMkLst>
        </pc:spChg>
      </pc:sldChg>
      <pc:sldChg chg="modSp new mod">
        <pc:chgData name="Anderson, Scott" userId="709d7877-e574-4c51-b396-189c28e83e79" providerId="ADAL" clId="{14E6AE48-D5FA-493E-9AFF-4E186EBDC9FD}" dt="2023-03-09T14:22:02.968" v="234" actId="255"/>
        <pc:sldMkLst>
          <pc:docMk/>
          <pc:sldMk cId="2977285221" sldId="302"/>
        </pc:sldMkLst>
        <pc:spChg chg="mod">
          <ac:chgData name="Anderson, Scott" userId="709d7877-e574-4c51-b396-189c28e83e79" providerId="ADAL" clId="{14E6AE48-D5FA-493E-9AFF-4E186EBDC9FD}" dt="2023-03-09T14:21:47.314" v="232" actId="20577"/>
          <ac:spMkLst>
            <pc:docMk/>
            <pc:sldMk cId="2977285221" sldId="302"/>
            <ac:spMk id="2" creationId="{FABD9DF6-E742-4C68-94C8-840F985C701B}"/>
          </ac:spMkLst>
        </pc:spChg>
        <pc:spChg chg="mod">
          <ac:chgData name="Anderson, Scott" userId="709d7877-e574-4c51-b396-189c28e83e79" providerId="ADAL" clId="{14E6AE48-D5FA-493E-9AFF-4E186EBDC9FD}" dt="2023-03-09T14:22:02.968" v="234" actId="255"/>
          <ac:spMkLst>
            <pc:docMk/>
            <pc:sldMk cId="2977285221" sldId="302"/>
            <ac:spMk id="3" creationId="{B9019208-D94C-42A2-8DF9-7CED0ACFA0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5A1627-91D5-4138-B507-82F6EF6FA1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6F338D-D1FA-4085-93F6-FEDD89C1010B}" type="datetimeFigureOut">
              <a:rPr lang="en-US" smtClean="0"/>
              <a:t>4/3/2023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karna@mha.ohio.gov" TargetMode="External"/><Relationship Id="rId2" Type="http://schemas.openxmlformats.org/officeDocument/2006/relationships/hyperlink" Target="mailto:scott.anderson@mha.ohio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7543800" cy="2593975"/>
          </a:xfrm>
        </p:spPr>
        <p:txBody>
          <a:bodyPr/>
          <a:lstStyle/>
          <a:p>
            <a:pPr algn="ctr"/>
            <a:r>
              <a:rPr lang="en-US" dirty="0"/>
              <a:t>The Ohio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040" y="4648200"/>
            <a:ext cx="6461760" cy="1600200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Evolving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Training</a:t>
            </a:r>
          </a:p>
          <a:p>
            <a:r>
              <a:rPr lang="en-US" sz="3600" dirty="0"/>
              <a:t>PGNO</a:t>
            </a:r>
          </a:p>
          <a:p>
            <a:r>
              <a:rPr lang="en-US" sz="3600" dirty="0"/>
              <a:t>VEP</a:t>
            </a:r>
          </a:p>
          <a:p>
            <a:r>
              <a:rPr lang="en-US" sz="3600" dirty="0"/>
              <a:t>Conference in Cleveland</a:t>
            </a:r>
          </a:p>
          <a:p>
            <a:r>
              <a:rPr lang="en-US" sz="3600" dirty="0"/>
              <a:t>Involvement Nationally </a:t>
            </a:r>
          </a:p>
          <a:p>
            <a:r>
              <a:rPr lang="en-US" sz="3600" dirty="0"/>
              <a:t>‘GBIRT’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E588-9164-4924-B4F4-8666A552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</a:t>
            </a:r>
          </a:p>
        </p:txBody>
      </p:sp>
      <p:pic>
        <p:nvPicPr>
          <p:cNvPr id="5" name="Content Placeholder 4" descr="A person and person standing in front of a large sign&#10;&#10;Description automatically generated with low confidence">
            <a:extLst>
              <a:ext uri="{FF2B5EF4-FFF2-40B4-BE49-F238E27FC236}">
                <a16:creationId xmlns:a16="http://schemas.microsoft.com/office/drawing/2014/main" id="{F63EB2A9-E6EA-43D7-9288-A9556F970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5334000" cy="3962400"/>
          </a:xfrm>
        </p:spPr>
      </p:pic>
    </p:spTree>
    <p:extLst>
      <p:ext uri="{BB962C8B-B14F-4D97-AF65-F5344CB8AC3E}">
        <p14:creationId xmlns:p14="http://schemas.microsoft.com/office/powerpoint/2010/main" val="340487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21F4-F554-4933-B816-850E0961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pic>
        <p:nvPicPr>
          <p:cNvPr id="5" name="Content Placeholder 4" descr="A group of 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32B94BA5-69E7-431C-AE15-9DC8249C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47415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CB67-E230-48DE-8D2B-B75391C5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1EF4F6-CFB3-4532-8F92-847AF4639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8" y="1600200"/>
            <a:ext cx="7218523" cy="4800600"/>
          </a:xfrm>
        </p:spPr>
      </p:pic>
    </p:spTree>
    <p:extLst>
      <p:ext uri="{BB962C8B-B14F-4D97-AF65-F5344CB8AC3E}">
        <p14:creationId xmlns:p14="http://schemas.microsoft.com/office/powerpoint/2010/main" val="138087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8015-09A8-4916-8F4F-D4DFABAF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pic>
        <p:nvPicPr>
          <p:cNvPr id="5" name="Content Placeholder 4" descr="A group of men standing next to a statue&#10;&#10;Description automatically generated with medium confidence">
            <a:extLst>
              <a:ext uri="{FF2B5EF4-FFF2-40B4-BE49-F238E27FC236}">
                <a16:creationId xmlns:a16="http://schemas.microsoft.com/office/drawing/2014/main" id="{823E5FF1-7D26-40F7-840B-AA02B6616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6002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val="422090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98BA-BEBA-4379-BAA7-A71945A7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pic>
        <p:nvPicPr>
          <p:cNvPr id="5" name="Content Placeholder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1395992-29F7-4A2C-BDCA-545B7480F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49360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1E6A-8DEC-4CF7-9B4A-C40FAB12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Proud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1D709FB-B18F-4731-8B20-1A47327EE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79197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At Risk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Older adults</a:t>
            </a:r>
          </a:p>
          <a:p>
            <a:r>
              <a:rPr lang="en-US" sz="3600" dirty="0"/>
              <a:t>Adolescents</a:t>
            </a:r>
          </a:p>
          <a:p>
            <a:r>
              <a:rPr lang="en-US" sz="3600" dirty="0"/>
              <a:t>Males 18-34</a:t>
            </a:r>
          </a:p>
          <a:p>
            <a:r>
              <a:rPr lang="en-US" sz="3600" dirty="0"/>
              <a:t>Veterans</a:t>
            </a:r>
          </a:p>
          <a:p>
            <a:r>
              <a:rPr lang="en-US" sz="3600" dirty="0"/>
              <a:t>TBI/PTSD</a:t>
            </a:r>
          </a:p>
          <a:p>
            <a:r>
              <a:rPr lang="en-US" sz="3600" dirty="0"/>
              <a:t>Trauma</a:t>
            </a:r>
          </a:p>
          <a:p>
            <a:r>
              <a:rPr lang="en-US" sz="3600" dirty="0"/>
              <a:t>Medications for Parkinson’s and Restless Leg Syndrome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At Risk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Language </a:t>
            </a:r>
          </a:p>
          <a:p>
            <a:r>
              <a:rPr lang="en-US" sz="3600" dirty="0"/>
              <a:t>Windfall</a:t>
            </a:r>
          </a:p>
          <a:p>
            <a:r>
              <a:rPr lang="en-US" sz="3600" dirty="0"/>
              <a:t>Triggers </a:t>
            </a:r>
          </a:p>
          <a:p>
            <a:r>
              <a:rPr lang="en-US" sz="3600" dirty="0"/>
              <a:t>Escape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DD07-406B-4291-8362-56FF8AE1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3715-B897-4089-B3F5-7438C094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SOGS</a:t>
            </a:r>
          </a:p>
          <a:p>
            <a:r>
              <a:rPr lang="en-US" sz="4800" dirty="0"/>
              <a:t>BBGS</a:t>
            </a:r>
          </a:p>
          <a:p>
            <a:r>
              <a:rPr lang="en-US" sz="4800" dirty="0" err="1"/>
              <a:t>Volberg</a:t>
            </a:r>
            <a:endParaRPr lang="en-US" sz="4800" dirty="0"/>
          </a:p>
          <a:p>
            <a:r>
              <a:rPr lang="en-US" sz="48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64410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Ohio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1984 The Ohio Council on Problem Gambling is formed</a:t>
            </a:r>
          </a:p>
          <a:p>
            <a:r>
              <a:rPr lang="en-US" sz="4400" dirty="0"/>
              <a:t>The Brecksville VA Treatment</a:t>
            </a:r>
          </a:p>
          <a:p>
            <a:r>
              <a:rPr lang="en-US" sz="4400" dirty="0"/>
              <a:t>Ohio Lottery funds training for clinicians</a:t>
            </a:r>
          </a:p>
        </p:txBody>
      </p:sp>
    </p:spTree>
    <p:extLst>
      <p:ext uri="{BB962C8B-B14F-4D97-AF65-F5344CB8AC3E}">
        <p14:creationId xmlns:p14="http://schemas.microsoft.com/office/powerpoint/2010/main" val="229858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A430-B37D-4936-BF4B-865B0872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Incarcerated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4CAA-86C4-48C4-9412-436F5B492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Hustle</a:t>
            </a:r>
          </a:p>
          <a:p>
            <a:r>
              <a:rPr lang="en-US" sz="3600" dirty="0"/>
              <a:t>Violence</a:t>
            </a:r>
          </a:p>
          <a:p>
            <a:r>
              <a:rPr lang="en-US" sz="3600" dirty="0"/>
              <a:t>Gang/STG</a:t>
            </a:r>
          </a:p>
          <a:p>
            <a:r>
              <a:rPr lang="en-US" sz="3600" dirty="0"/>
              <a:t>Outside involvement</a:t>
            </a:r>
          </a:p>
          <a:p>
            <a:r>
              <a:rPr lang="en-US" sz="3600" dirty="0"/>
              <a:t>Staff</a:t>
            </a:r>
          </a:p>
          <a:p>
            <a:r>
              <a:rPr lang="en-US" sz="3600" dirty="0"/>
              <a:t>Debt</a:t>
            </a:r>
          </a:p>
          <a:p>
            <a:r>
              <a:rPr lang="en-US" sz="3600" dirty="0"/>
              <a:t>Something of value</a:t>
            </a:r>
          </a:p>
        </p:txBody>
      </p:sp>
    </p:spTree>
    <p:extLst>
      <p:ext uri="{BB962C8B-B14F-4D97-AF65-F5344CB8AC3E}">
        <p14:creationId xmlns:p14="http://schemas.microsoft.com/office/powerpoint/2010/main" val="58752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DA76-E104-4D51-BBC0-0308E087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Offense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A09F-F646-4156-93AE-BC4474EC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Theft</a:t>
            </a:r>
          </a:p>
          <a:p>
            <a:r>
              <a:rPr lang="en-US" sz="3200" dirty="0"/>
              <a:t>Embezzlement</a:t>
            </a:r>
          </a:p>
          <a:p>
            <a:r>
              <a:rPr lang="en-US" sz="3200" dirty="0"/>
              <a:t>Human Trafficking</a:t>
            </a:r>
          </a:p>
          <a:p>
            <a:r>
              <a:rPr lang="en-US" sz="3200" dirty="0"/>
              <a:t>Checks</a:t>
            </a:r>
          </a:p>
          <a:p>
            <a:r>
              <a:rPr lang="en-US" sz="3200" dirty="0"/>
              <a:t>Money Laundering</a:t>
            </a:r>
          </a:p>
          <a:p>
            <a:r>
              <a:rPr lang="en-US" sz="3200" dirty="0"/>
              <a:t>Identity Theft</a:t>
            </a:r>
          </a:p>
          <a:p>
            <a:r>
              <a:rPr lang="en-US" sz="3200" dirty="0"/>
              <a:t>Assault</a:t>
            </a:r>
          </a:p>
        </p:txBody>
      </p:sp>
    </p:spTree>
    <p:extLst>
      <p:ext uri="{BB962C8B-B14F-4D97-AF65-F5344CB8AC3E}">
        <p14:creationId xmlns:p14="http://schemas.microsoft.com/office/powerpoint/2010/main" val="36100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5674-2FDA-4622-878C-B0F6A5A5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A7A6-012E-40B2-8F92-6E4F295E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A. Persistent and recurrent problematic gambling behavior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leading to clinically significant impairment or distress, as indicated by the individual exhibiting four (or more) of the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following in a 12 month period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Gamble more money in order for desired excitement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Restless or irritable when cut down or stop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Unsuccessful at control, cut back, or stopping gambling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Is often preoccupied with gambling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2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8592-B92B-4FB7-8E93-5734E9D6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282D-F06A-4A95-884F-D6C82AAA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Often gambles when feeling distressed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Chasing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Lies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Risked or lost a significant relationship, job, or school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Bailouts to relieve a desperate financial situation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000" b="1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B. The gambling behavior is not better accounted for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by a Manic Episode.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03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DD7C-A24F-457C-BFA7-DFFA2934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0505-E2A5-446E-83FB-921ABE88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Specify current severity level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Mild: 4-5 criteria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Moderate: 6-7 criteria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695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150" normalizeH="0" baseline="0" noProof="0" dirty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Severe: 8-9 criteria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CC66-3C0C-4EDF-8FC9-79FFE35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5031-D922-48A2-94A7-EA6FA3B5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/>
              <a:t>Motivational Interviewing</a:t>
            </a:r>
          </a:p>
          <a:p>
            <a:pPr lvl="1"/>
            <a:r>
              <a:rPr lang="en-US" sz="4000" dirty="0"/>
              <a:t>CBT</a:t>
            </a:r>
          </a:p>
          <a:p>
            <a:pPr lvl="1"/>
            <a:r>
              <a:rPr lang="en-US" sz="4000" dirty="0"/>
              <a:t>Mindfulness</a:t>
            </a:r>
          </a:p>
          <a:p>
            <a:pPr lvl="1"/>
            <a:r>
              <a:rPr lang="en-US" sz="4000" dirty="0"/>
              <a:t>Brief</a:t>
            </a:r>
          </a:p>
          <a:p>
            <a:pPr lvl="1"/>
            <a:r>
              <a:rPr lang="en-US" sz="4000" dirty="0"/>
              <a:t>Lethality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2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9156-F835-41AB-839B-EE50CCCE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lethality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6BEA-135B-4008-89B7-A0933E157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Among those with gambling problems: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38% suicidal ideation (SI)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32% suicide attempt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SI leads to more gambling when gambling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SI+ PG = 5x more likely to have depression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PG + Drug history = 6x more likely attempt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21% of attempters say it is gambling related</a:t>
            </a:r>
          </a:p>
          <a:p>
            <a:pPr marL="365760" lvl="1" indent="0">
              <a:buNone/>
            </a:pPr>
            <a:endParaRPr lang="en-US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Hodgins et al, 2006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253F-B8FF-42DB-B317-3F1171C0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distortions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4BFF-0C5D-4048-92E1-DD59C877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“I can influence the outcome”</a:t>
            </a:r>
          </a:p>
          <a:p>
            <a:r>
              <a:rPr lang="en-US" sz="2800" b="1" dirty="0"/>
              <a:t>Blow on dice</a:t>
            </a:r>
          </a:p>
          <a:p>
            <a:r>
              <a:rPr lang="en-US" sz="2800" b="1" dirty="0"/>
              <a:t>Change machines</a:t>
            </a:r>
          </a:p>
          <a:p>
            <a:r>
              <a:rPr lang="en-US" sz="2800" b="1" dirty="0"/>
              <a:t>Watch the game (don’t want you to watch)</a:t>
            </a:r>
          </a:p>
          <a:p>
            <a:r>
              <a:rPr lang="en-US" sz="2800" b="1" dirty="0"/>
              <a:t>Skill vs. Luck</a:t>
            </a:r>
          </a:p>
          <a:p>
            <a:r>
              <a:rPr lang="en-US" sz="2800" b="1" dirty="0"/>
              <a:t>Control the uncontrollable</a:t>
            </a:r>
          </a:p>
          <a:p>
            <a:r>
              <a:rPr lang="en-US" sz="2800" b="1" dirty="0"/>
              <a:t>I have a system</a:t>
            </a:r>
          </a:p>
          <a:p>
            <a:r>
              <a:rPr lang="en-US" sz="2800" b="1" dirty="0"/>
              <a:t>Hope</a:t>
            </a:r>
          </a:p>
          <a:p>
            <a:r>
              <a:rPr lang="en-US" sz="2800" b="1" dirty="0"/>
              <a:t>Illusion of control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0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9DF6-E742-4C68-94C8-840F985C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9208-D94C-42A2-8DF9-7CED0ACFA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“They pump oxygen into the building”</a:t>
            </a:r>
          </a:p>
          <a:p>
            <a:r>
              <a:rPr lang="en-US" sz="3200" dirty="0"/>
              <a:t>Machines payout differently by location, time, day of the week, etc.</a:t>
            </a:r>
          </a:p>
          <a:p>
            <a:r>
              <a:rPr lang="en-US" sz="3200" dirty="0"/>
              <a:t>Machines are “due”</a:t>
            </a:r>
          </a:p>
          <a:p>
            <a:r>
              <a:rPr lang="en-US" sz="3200" dirty="0"/>
              <a:t>Odds can be changed</a:t>
            </a:r>
          </a:p>
          <a:p>
            <a:r>
              <a:rPr lang="en-US" sz="3200" dirty="0"/>
              <a:t>Lot numbers on lottery tickets</a:t>
            </a:r>
          </a:p>
          <a:p>
            <a:r>
              <a:rPr lang="en-US" sz="3200" dirty="0"/>
              <a:t>What have you heard???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5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20E-D14C-4354-8D5A-995791CC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505200"/>
            <a:ext cx="7010399" cy="1219200"/>
          </a:xfrm>
        </p:spPr>
        <p:txBody>
          <a:bodyPr/>
          <a:lstStyle/>
          <a:p>
            <a:r>
              <a:rPr lang="en-US" sz="3200" dirty="0"/>
              <a:t>The Landscape of Gambling in Ohio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8A5CE-0D36-4E20-93D1-7FCECBB9B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28C89-439D-4665-9FF8-09969C04BCC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9" y="381000"/>
            <a:ext cx="7772400" cy="23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F2DA3-E511-4652-BE09-9251717B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2295525" cy="79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61CFC-FA3C-4849-A1F3-5FCE836FB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038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/>
              <a:t>Problem Gambling Network of Ohio takes over the role of advocacy, training and support in 2006.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58A438-B2F4-4B7B-B2DF-2FE86BC8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PGNO</a:t>
            </a:r>
          </a:p>
        </p:txBody>
      </p:sp>
    </p:spTree>
    <p:extLst>
      <p:ext uri="{BB962C8B-B14F-4D97-AF65-F5344CB8AC3E}">
        <p14:creationId xmlns:p14="http://schemas.microsoft.com/office/powerpoint/2010/main" val="332514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C282C63-4E6C-456B-A873-DE6CAF9D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7181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59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hio Responsible Gambling">
            <a:extLst>
              <a:ext uri="{FF2B5EF4-FFF2-40B4-BE49-F238E27FC236}">
                <a16:creationId xmlns:a16="http://schemas.microsoft.com/office/drawing/2014/main" id="{B6737BF0-A0CA-4C3D-9355-75DC59D5C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73227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2FD5023-5EBB-4D53-859A-92B5C198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295400"/>
            <a:ext cx="4305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1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Response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Toolkits in Before You Bet</a:t>
            </a:r>
          </a:p>
          <a:p>
            <a:r>
              <a:rPr lang="en-US" sz="3600" dirty="0"/>
              <a:t>Micro Campaigns</a:t>
            </a:r>
          </a:p>
          <a:p>
            <a:r>
              <a:rPr lang="en-US" sz="3600" dirty="0"/>
              <a:t>Focus Groups</a:t>
            </a:r>
          </a:p>
          <a:p>
            <a:r>
              <a:rPr lang="en-US" sz="3600" dirty="0"/>
              <a:t>Advanced opportunities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3327-900E-4EC8-9786-EAB2AED5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Timeoutohio.com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B2AAE-BFEA-4CC8-BAD1-11F1A65C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7315200" cy="32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4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091F-68F1-4CE6-AC84-F30CA05A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0D77C-970E-4484-A657-1BEE8C30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1-800-589-9966</a:t>
            </a:r>
          </a:p>
          <a:p>
            <a:r>
              <a:rPr lang="en-US" sz="4000" dirty="0"/>
              <a:t>1-800-GAMBLER</a:t>
            </a:r>
          </a:p>
          <a:p>
            <a:r>
              <a:rPr lang="en-US" sz="4000" dirty="0"/>
              <a:t>Warm Transfer</a:t>
            </a:r>
          </a:p>
        </p:txBody>
      </p:sp>
    </p:spTree>
    <p:extLst>
      <p:ext uri="{BB962C8B-B14F-4D97-AF65-F5344CB8AC3E}">
        <p14:creationId xmlns:p14="http://schemas.microsoft.com/office/powerpoint/2010/main" val="189185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1079D-A0A2-4229-B06F-9D53833CF4DB}"/>
              </a:ext>
            </a:extLst>
          </p:cNvPr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yriad Pro Light"/>
              </a:rPr>
              <a:t>Questions​</a:t>
            </a:r>
            <a:br>
              <a:rPr lang="en-US" sz="2400" dirty="0">
                <a:solidFill>
                  <a:srgbClr val="000000"/>
                </a:solidFill>
                <a:latin typeface="Myriad Pro Light"/>
              </a:rPr>
            </a:br>
            <a:r>
              <a:rPr lang="en-US" sz="2400" u="sng" dirty="0">
                <a:solidFill>
                  <a:srgbClr val="0563C1"/>
                </a:solidFill>
                <a:latin typeface="Myriad Pro Light"/>
                <a:hlinkClick r:id="rId2"/>
              </a:rPr>
              <a:t>scott.anderson@mha.ohio.gov</a:t>
            </a:r>
            <a:r>
              <a:rPr lang="en-US" sz="2400" dirty="0">
                <a:solidFill>
                  <a:srgbClr val="000000"/>
                </a:solidFill>
                <a:latin typeface="Myriad Pro Light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Myriad Pro Light"/>
              </a:rPr>
            </a:br>
            <a:r>
              <a:rPr lang="en-US" sz="2400" dirty="0">
                <a:solidFill>
                  <a:srgbClr val="000000"/>
                </a:solidFill>
                <a:latin typeface="Myriad Pro Light"/>
              </a:rPr>
              <a:t>614-466-8562​</a:t>
            </a:r>
            <a:br>
              <a:rPr lang="en-US" sz="2400" dirty="0">
                <a:solidFill>
                  <a:srgbClr val="000000"/>
                </a:solidFill>
                <a:latin typeface="Myriad Pro Light"/>
              </a:rPr>
            </a:br>
            <a:r>
              <a:rPr lang="en-US" sz="2400" dirty="0">
                <a:solidFill>
                  <a:srgbClr val="000000"/>
                </a:solidFill>
                <a:latin typeface="Myriad Pro Light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Myriad Pro Light"/>
              </a:rPr>
            </a:br>
            <a:r>
              <a:rPr lang="en-US" sz="2400" u="sng" dirty="0">
                <a:solidFill>
                  <a:srgbClr val="0563C1"/>
                </a:solidFill>
                <a:latin typeface="Myriad Pro Light"/>
                <a:hlinkClick r:id="rId3"/>
              </a:rPr>
              <a:t>milan.karna@mha.ohio.gov</a:t>
            </a:r>
            <a:r>
              <a:rPr lang="en-US" sz="2400" dirty="0">
                <a:solidFill>
                  <a:srgbClr val="000000"/>
                </a:solidFill>
                <a:latin typeface="Myriad Pro Light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Myriad Pro Light"/>
              </a:rPr>
            </a:br>
            <a:r>
              <a:rPr lang="en-US" sz="2400" dirty="0">
                <a:solidFill>
                  <a:srgbClr val="000000"/>
                </a:solidFill>
                <a:latin typeface="Myriad Pro Light"/>
              </a:rPr>
              <a:t>567-213-9723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87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Ohio Lottery/ODADAS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799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Funding 5 programs in Cincinnati, Athens, Cleveland, Youngtown, and Toledo.</a:t>
            </a:r>
          </a:p>
          <a:p>
            <a:r>
              <a:rPr lang="en-US" sz="3600" dirty="0"/>
              <a:t>Columbus added when casino sites are announced </a:t>
            </a:r>
          </a:p>
          <a:p>
            <a:r>
              <a:rPr lang="en-US" sz="3600" dirty="0"/>
              <a:t>Dollars for training</a:t>
            </a:r>
          </a:p>
          <a:p>
            <a:r>
              <a:rPr lang="en-US" sz="3600" dirty="0"/>
              <a:t>Casino Control Commission is created</a:t>
            </a:r>
          </a:p>
          <a:p>
            <a:pPr marL="114300" indent="0">
              <a:buNone/>
            </a:pPr>
            <a:r>
              <a:rPr lang="en-US" sz="3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2011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Survey</a:t>
            </a:r>
          </a:p>
          <a:p>
            <a:r>
              <a:rPr lang="en-US" sz="3600" dirty="0"/>
              <a:t>NCPG Conference</a:t>
            </a:r>
          </a:p>
          <a:p>
            <a:r>
              <a:rPr lang="en-US" sz="3600" dirty="0"/>
              <a:t>Ohio Conference</a:t>
            </a:r>
          </a:p>
          <a:p>
            <a:r>
              <a:rPr lang="en-US" sz="3600" dirty="0"/>
              <a:t>Increase in money</a:t>
            </a:r>
          </a:p>
          <a:p>
            <a:r>
              <a:rPr lang="en-US" sz="3600" dirty="0"/>
              <a:t>GAMB endorsement</a:t>
            </a:r>
          </a:p>
          <a:p>
            <a:r>
              <a:rPr lang="en-US" sz="3600" dirty="0"/>
              <a:t>Training</a:t>
            </a:r>
          </a:p>
          <a:p>
            <a:r>
              <a:rPr lang="en-US" sz="3600" dirty="0"/>
              <a:t>ORG formed in 2013/PGAB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6E5A-35C9-4B69-8D79-7AD3BFFA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B6AF21-73F5-4944-BCA9-AE2E3629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17638"/>
            <a:ext cx="8236611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0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Funding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Lottery funds 10 providers, conference, training and media</a:t>
            </a:r>
          </a:p>
          <a:p>
            <a:r>
              <a:rPr lang="en-US" sz="3600" dirty="0"/>
              <a:t>Casino fund divided out to Boards for distribution, VEP</a:t>
            </a:r>
          </a:p>
          <a:p>
            <a:pPr marL="114300" indent="0">
              <a:buNone/>
            </a:pPr>
            <a:r>
              <a:rPr lang="en-US" sz="3600" dirty="0" err="1"/>
              <a:t>Rupcich</a:t>
            </a:r>
            <a:r>
              <a:rPr lang="en-US" sz="3600" dirty="0"/>
              <a:t>, Helpline, PGNO, Shortfall funding, Prevention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7620000" cy="884238"/>
          </a:xfrm>
        </p:spPr>
        <p:txBody>
          <a:bodyPr/>
          <a:lstStyle/>
          <a:p>
            <a:r>
              <a:rPr lang="en-US" dirty="0"/>
              <a:t>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Stage I</a:t>
            </a:r>
          </a:p>
          <a:p>
            <a:r>
              <a:rPr lang="en-US" sz="3600" dirty="0"/>
              <a:t>Stage II</a:t>
            </a:r>
          </a:p>
          <a:p>
            <a:r>
              <a:rPr lang="en-US" sz="3600" dirty="0"/>
              <a:t>Advanced</a:t>
            </a:r>
          </a:p>
          <a:p>
            <a:r>
              <a:rPr lang="en-US" sz="3600" dirty="0"/>
              <a:t>Conference</a:t>
            </a:r>
          </a:p>
          <a:p>
            <a:r>
              <a:rPr lang="en-US" sz="3600" dirty="0"/>
              <a:t>Supervision Fellowship</a:t>
            </a:r>
          </a:p>
          <a:p>
            <a:r>
              <a:rPr lang="en-US" sz="3600" dirty="0"/>
              <a:t>PGI Integration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114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2017 Leadership change at PGNO</a:t>
            </a:r>
          </a:p>
          <a:p>
            <a:pPr marL="114300" indent="0">
              <a:buNone/>
            </a:pPr>
            <a:r>
              <a:rPr lang="en-US" sz="3600" dirty="0"/>
              <a:t>Training, Fellowship, Warm Transfer</a:t>
            </a:r>
          </a:p>
          <a:p>
            <a:pPr marL="114300" indent="0">
              <a:buNone/>
            </a:pPr>
            <a:endParaRPr lang="en-US" sz="3600" dirty="0"/>
          </a:p>
          <a:p>
            <a:pPr marL="114300" indent="0">
              <a:buNone/>
            </a:pPr>
            <a:r>
              <a:rPr lang="en-US" sz="3600" dirty="0"/>
              <a:t>Second Survey, increases in at risk individuals----double</a:t>
            </a:r>
          </a:p>
          <a:p>
            <a:pPr marL="11430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15000"/>
            <a:ext cx="229552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73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576</TotalTime>
  <Words>578</Words>
  <Application>Microsoft Office PowerPoint</Application>
  <PresentationFormat>On-screen Show (4:3)</PresentationFormat>
  <Paragraphs>155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Franklin Gothic Medium</vt:lpstr>
      <vt:lpstr>Myriad Pro Light</vt:lpstr>
      <vt:lpstr>Wingdings 2</vt:lpstr>
      <vt:lpstr>Adjacency</vt:lpstr>
      <vt:lpstr>The Ohio Model</vt:lpstr>
      <vt:lpstr>The Ohio Council</vt:lpstr>
      <vt:lpstr>PGNO</vt:lpstr>
      <vt:lpstr>Ohio Lottery/ODADAS </vt:lpstr>
      <vt:lpstr>2011 </vt:lpstr>
      <vt:lpstr>Collaboration</vt:lpstr>
      <vt:lpstr>Funding </vt:lpstr>
      <vt:lpstr>Training </vt:lpstr>
      <vt:lpstr>Changes</vt:lpstr>
      <vt:lpstr>Evolving </vt:lpstr>
      <vt:lpstr>ORG</vt:lpstr>
      <vt:lpstr>Partnerships</vt:lpstr>
      <vt:lpstr>Relationships</vt:lpstr>
      <vt:lpstr>Networking</vt:lpstr>
      <vt:lpstr>Media</vt:lpstr>
      <vt:lpstr>Ohio Proud</vt:lpstr>
      <vt:lpstr>At Risk </vt:lpstr>
      <vt:lpstr>At Risk </vt:lpstr>
      <vt:lpstr>Screens </vt:lpstr>
      <vt:lpstr>Incarcerated</vt:lpstr>
      <vt:lpstr>Committing Offense </vt:lpstr>
      <vt:lpstr>DSM 5 </vt:lpstr>
      <vt:lpstr>DSM 5</vt:lpstr>
      <vt:lpstr>DSM 5</vt:lpstr>
      <vt:lpstr>Treatment</vt:lpstr>
      <vt:lpstr>lethality</vt:lpstr>
      <vt:lpstr>Cognitive distortions</vt:lpstr>
      <vt:lpstr>Myths</vt:lpstr>
      <vt:lpstr>The Landscape of Gambling in Ohio</vt:lpstr>
      <vt:lpstr>PowerPoint Presentation</vt:lpstr>
      <vt:lpstr>PowerPoint Presentation</vt:lpstr>
      <vt:lpstr>PowerPoint Presentation</vt:lpstr>
      <vt:lpstr>Response </vt:lpstr>
      <vt:lpstr>Timeoutohio.com</vt:lpstr>
      <vt:lpstr>Helpline</vt:lpstr>
      <vt:lpstr>PowerPoint Presentation</vt:lpstr>
    </vt:vector>
  </TitlesOfParts>
  <Company>Ohio Dept of Mental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Gambling Helpline</dc:title>
  <dc:creator>Scott Anderson</dc:creator>
  <cp:lastModifiedBy>Anderson, Scott</cp:lastModifiedBy>
  <cp:revision>45</cp:revision>
  <dcterms:created xsi:type="dcterms:W3CDTF">2016-01-15T15:09:33Z</dcterms:created>
  <dcterms:modified xsi:type="dcterms:W3CDTF">2023-04-03T17:21:28Z</dcterms:modified>
</cp:coreProperties>
</file>