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63" r:id="rId3"/>
    <p:sldId id="264" r:id="rId4"/>
    <p:sldId id="262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53" r:id="rId15"/>
    <p:sldId id="276" r:id="rId16"/>
    <p:sldId id="352" r:id="rId17"/>
    <p:sldId id="275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image" Target="../media/image4.png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image" Target="../media/image4.png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26C4B-A8FA-4775-936C-FEC936AA72AE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7608848-D842-49D1-B95A-58A4D4DD3DCD}">
      <dgm:prSet phldrT="[Text]" custT="1"/>
      <dgm:spPr>
        <a:xfrm>
          <a:off x="2207" y="0"/>
          <a:ext cx="3435027" cy="57102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 u="sng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br>
            <a:rPr lang="en-US" sz="18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8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Federal Services</a:t>
          </a:r>
        </a:p>
        <a:p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Disability / Pension</a:t>
          </a:r>
        </a:p>
        <a:p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Medical Care</a:t>
          </a:r>
        </a:p>
        <a:p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 </a:t>
          </a:r>
          <a:r>
            <a:rPr lang="en-US" sz="1800" u="none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Cemetary</a:t>
          </a:r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/Burial</a:t>
          </a:r>
        </a:p>
        <a:p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/ Survivor</a:t>
          </a:r>
        </a:p>
        <a:p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Home Loan </a:t>
          </a:r>
        </a:p>
        <a:p>
          <a:r>
            <a:rPr lang="en-US" sz="18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</a:t>
          </a:r>
        </a:p>
        <a:p>
          <a:endParaRPr lang="en-US" sz="11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en-US" sz="11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457AB84-0271-4377-8301-124862A7074D}" type="parTrans" cxnId="{9D276927-6A70-421E-8762-B14AA996E98F}">
      <dgm:prSet/>
      <dgm:spPr/>
      <dgm:t>
        <a:bodyPr/>
        <a:lstStyle/>
        <a:p>
          <a:endParaRPr lang="en-US"/>
        </a:p>
      </dgm:t>
    </dgm:pt>
    <dgm:pt modelId="{A7AE622C-E5EE-4913-A4AF-95459E8F988D}" type="sibTrans" cxnId="{9D276927-6A70-421E-8762-B14AA996E98F}">
      <dgm:prSet/>
      <dgm:spPr/>
      <dgm:t>
        <a:bodyPr/>
        <a:lstStyle/>
        <a:p>
          <a:endParaRPr lang="en-US"/>
        </a:p>
      </dgm:t>
    </dgm:pt>
    <dgm:pt modelId="{0A24EB80-1F32-43AB-8A9B-77DC42C06AC9}">
      <dgm:prSet phldrT="[Text]" custT="1"/>
      <dgm:spPr>
        <a:xfrm>
          <a:off x="3540286" y="0"/>
          <a:ext cx="3435027" cy="57102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8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County Services</a:t>
          </a:r>
        </a:p>
        <a:p>
          <a:r>
            <a:rPr lang="en-US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Claims Assistance</a:t>
          </a:r>
        </a:p>
        <a:p>
          <a:r>
            <a:rPr lang="en-US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Financial Assistance</a:t>
          </a:r>
        </a:p>
        <a:p>
          <a:r>
            <a:rPr lang="en-US" sz="2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Transportation</a:t>
          </a:r>
          <a:br>
            <a:rPr lang="en-US" sz="13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71A4C02-E1F8-4EEE-8D90-2752D067D0D2}" type="parTrans" cxnId="{2E838783-9E0F-4771-95B2-B0B09DBA8D9A}">
      <dgm:prSet/>
      <dgm:spPr/>
      <dgm:t>
        <a:bodyPr/>
        <a:lstStyle/>
        <a:p>
          <a:endParaRPr lang="en-US"/>
        </a:p>
      </dgm:t>
    </dgm:pt>
    <dgm:pt modelId="{9455B69C-A4BC-41B2-BF7D-7D48DDBF7A8D}" type="sibTrans" cxnId="{2E838783-9E0F-4771-95B2-B0B09DBA8D9A}">
      <dgm:prSet/>
      <dgm:spPr/>
      <dgm:t>
        <a:bodyPr/>
        <a:lstStyle/>
        <a:p>
          <a:endParaRPr lang="en-US"/>
        </a:p>
      </dgm:t>
    </dgm:pt>
    <dgm:pt modelId="{9700E657-4BC9-4387-A0CA-2782C5FA8C7B}">
      <dgm:prSet phldrT="[Text]" custT="1"/>
      <dgm:spPr>
        <a:xfrm>
          <a:off x="7078364" y="0"/>
          <a:ext cx="3435027" cy="57102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1800" u="sng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br>
            <a:rPr lang="en-US" sz="18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State Services</a:t>
          </a:r>
        </a:p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Employment Support</a:t>
          </a:r>
        </a:p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Scholarships / Tuition Waivers</a:t>
          </a:r>
        </a:p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Hunting / Fishing / Boating</a:t>
          </a:r>
        </a:p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Special License Plates</a:t>
          </a:r>
        </a:p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High School Diploma Program</a:t>
          </a:r>
        </a:p>
        <a:p>
          <a:r>
            <a:rPr lang="en-US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Ohio Veterans Bonus</a:t>
          </a:r>
        </a:p>
        <a:p>
          <a:endParaRPr lang="en-US" sz="13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EB51672-1CD8-4DA8-AD74-93ECA3EBBBC8}" type="parTrans" cxnId="{B9E7AAF4-22F8-479E-A1D6-D24314591080}">
      <dgm:prSet/>
      <dgm:spPr/>
      <dgm:t>
        <a:bodyPr/>
        <a:lstStyle/>
        <a:p>
          <a:endParaRPr lang="en-US"/>
        </a:p>
      </dgm:t>
    </dgm:pt>
    <dgm:pt modelId="{08568BB4-0E88-4CDC-8255-FC89BE5C3A41}" type="sibTrans" cxnId="{B9E7AAF4-22F8-479E-A1D6-D24314591080}">
      <dgm:prSet/>
      <dgm:spPr/>
      <dgm:t>
        <a:bodyPr/>
        <a:lstStyle/>
        <a:p>
          <a:endParaRPr lang="en-US"/>
        </a:p>
      </dgm:t>
    </dgm:pt>
    <dgm:pt modelId="{A4FFBACD-BF66-4372-8FC4-613F2DACEADB}" type="pres">
      <dgm:prSet presAssocID="{59D26C4B-A8FA-4775-936C-FEC936AA72AE}" presName="Name0" presStyleCnt="0">
        <dgm:presLayoutVars>
          <dgm:dir/>
          <dgm:resizeHandles val="exact"/>
        </dgm:presLayoutVars>
      </dgm:prSet>
      <dgm:spPr/>
    </dgm:pt>
    <dgm:pt modelId="{1BE0C0BC-6849-4992-81C3-0F2ED1482D60}" type="pres">
      <dgm:prSet presAssocID="{59D26C4B-A8FA-4775-936C-FEC936AA72AE}" presName="fgShape" presStyleLbl="fgShp" presStyleIdx="0" presStyleCnt="1" custLinFactNeighborY="20165"/>
      <dgm:spPr>
        <a:xfrm>
          <a:off x="420623" y="4568190"/>
          <a:ext cx="9674352" cy="856535"/>
        </a:xfrm>
        <a:prstGeom prst="left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534368B-E39F-4C3D-952D-4C7E2C5E01C0}" type="pres">
      <dgm:prSet presAssocID="{59D26C4B-A8FA-4775-936C-FEC936AA72AE}" presName="linComp" presStyleCnt="0"/>
      <dgm:spPr/>
    </dgm:pt>
    <dgm:pt modelId="{8379C55D-4C11-4C0B-ABA6-C0738BD709BE}" type="pres">
      <dgm:prSet presAssocID="{B7608848-D842-49D1-B95A-58A4D4DD3DCD}" presName="compNode" presStyleCnt="0"/>
      <dgm:spPr/>
    </dgm:pt>
    <dgm:pt modelId="{709E9FB9-0D34-4907-AD5D-C8C5DF7042B4}" type="pres">
      <dgm:prSet presAssocID="{B7608848-D842-49D1-B95A-58A4D4DD3DCD}" presName="bkgdShape" presStyleLbl="node1" presStyleIdx="0" presStyleCnt="3"/>
      <dgm:spPr/>
    </dgm:pt>
    <dgm:pt modelId="{77B8846D-A631-4B64-8FBC-AB22F852B362}" type="pres">
      <dgm:prSet presAssocID="{B7608848-D842-49D1-B95A-58A4D4DD3DCD}" presName="nodeTx" presStyleLbl="node1" presStyleIdx="0" presStyleCnt="3">
        <dgm:presLayoutVars>
          <dgm:bulletEnabled val="1"/>
        </dgm:presLayoutVars>
      </dgm:prSet>
      <dgm:spPr/>
    </dgm:pt>
    <dgm:pt modelId="{2EBAC178-23A7-4CA9-A35C-8BA8A2BDE785}" type="pres">
      <dgm:prSet presAssocID="{B7608848-D842-49D1-B95A-58A4D4DD3DCD}" presName="invisiNode" presStyleLbl="node1" presStyleIdx="0" presStyleCnt="3"/>
      <dgm:spPr/>
    </dgm:pt>
    <dgm:pt modelId="{25C87465-37E4-4905-8151-39F8731D9358}" type="pres">
      <dgm:prSet presAssocID="{B7608848-D842-49D1-B95A-58A4D4DD3DCD}" presName="imagNode" presStyleLbl="fgImgPlace1" presStyleIdx="0" presStyleCnt="3"/>
      <dgm:spPr>
        <a:xfrm>
          <a:off x="768967" y="342614"/>
          <a:ext cx="1901509" cy="19015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9C7776E-A4E4-4B48-B3D9-85332C71388E}" type="pres">
      <dgm:prSet presAssocID="{A7AE622C-E5EE-4913-A4AF-95459E8F988D}" presName="sibTrans" presStyleLbl="sibTrans2D1" presStyleIdx="0" presStyleCnt="0"/>
      <dgm:spPr/>
    </dgm:pt>
    <dgm:pt modelId="{B9359E0D-7732-41C1-831E-A255E46DBDCC}" type="pres">
      <dgm:prSet presAssocID="{0A24EB80-1F32-43AB-8A9B-77DC42C06AC9}" presName="compNode" presStyleCnt="0"/>
      <dgm:spPr/>
    </dgm:pt>
    <dgm:pt modelId="{6D350523-DC9F-470A-929A-3F26CF8623D7}" type="pres">
      <dgm:prSet presAssocID="{0A24EB80-1F32-43AB-8A9B-77DC42C06AC9}" presName="bkgdShape" presStyleLbl="node1" presStyleIdx="1" presStyleCnt="3"/>
      <dgm:spPr/>
    </dgm:pt>
    <dgm:pt modelId="{5543F16C-899C-44A9-900A-62424EB4407B}" type="pres">
      <dgm:prSet presAssocID="{0A24EB80-1F32-43AB-8A9B-77DC42C06AC9}" presName="nodeTx" presStyleLbl="node1" presStyleIdx="1" presStyleCnt="3">
        <dgm:presLayoutVars>
          <dgm:bulletEnabled val="1"/>
        </dgm:presLayoutVars>
      </dgm:prSet>
      <dgm:spPr/>
    </dgm:pt>
    <dgm:pt modelId="{35A3F471-F4EE-4AB1-89A9-56731E8C0D05}" type="pres">
      <dgm:prSet presAssocID="{0A24EB80-1F32-43AB-8A9B-77DC42C06AC9}" presName="invisiNode" presStyleLbl="node1" presStyleIdx="1" presStyleCnt="3"/>
      <dgm:spPr/>
    </dgm:pt>
    <dgm:pt modelId="{FAEA8D63-DE27-4946-B64D-42A81987E0CD}" type="pres">
      <dgm:prSet presAssocID="{0A24EB80-1F32-43AB-8A9B-77DC42C06AC9}" presName="imagNode" presStyleLbl="fgImgPlace1" presStyleIdx="1" presStyleCnt="3"/>
      <dgm:spPr>
        <a:xfrm>
          <a:off x="4307045" y="342614"/>
          <a:ext cx="1901509" cy="19015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F2714DD-9BB2-4FD1-A00A-F8CB0F62621F}" type="pres">
      <dgm:prSet presAssocID="{9455B69C-A4BC-41B2-BF7D-7D48DDBF7A8D}" presName="sibTrans" presStyleLbl="sibTrans2D1" presStyleIdx="0" presStyleCnt="0"/>
      <dgm:spPr/>
    </dgm:pt>
    <dgm:pt modelId="{B52093B9-16D7-4CAC-85EE-E9174043652C}" type="pres">
      <dgm:prSet presAssocID="{9700E657-4BC9-4387-A0CA-2782C5FA8C7B}" presName="compNode" presStyleCnt="0"/>
      <dgm:spPr/>
    </dgm:pt>
    <dgm:pt modelId="{80448242-EB58-444D-B9FA-323D2878745A}" type="pres">
      <dgm:prSet presAssocID="{9700E657-4BC9-4387-A0CA-2782C5FA8C7B}" presName="bkgdShape" presStyleLbl="node1" presStyleIdx="2" presStyleCnt="3"/>
      <dgm:spPr/>
    </dgm:pt>
    <dgm:pt modelId="{4605DB13-17A4-454F-9E83-375F2B32315B}" type="pres">
      <dgm:prSet presAssocID="{9700E657-4BC9-4387-A0CA-2782C5FA8C7B}" presName="nodeTx" presStyleLbl="node1" presStyleIdx="2" presStyleCnt="3">
        <dgm:presLayoutVars>
          <dgm:bulletEnabled val="1"/>
        </dgm:presLayoutVars>
      </dgm:prSet>
      <dgm:spPr/>
    </dgm:pt>
    <dgm:pt modelId="{61F2A992-1611-4164-8FE0-C1C57DA6C729}" type="pres">
      <dgm:prSet presAssocID="{9700E657-4BC9-4387-A0CA-2782C5FA8C7B}" presName="invisiNode" presStyleLbl="node1" presStyleIdx="2" presStyleCnt="3"/>
      <dgm:spPr/>
    </dgm:pt>
    <dgm:pt modelId="{47F6C0E6-A8C7-4CF5-8FA7-E2799EE61A39}" type="pres">
      <dgm:prSet presAssocID="{9700E657-4BC9-4387-A0CA-2782C5FA8C7B}" presName="imagNode" presStyleLbl="fgImgPlace1" presStyleIdx="2" presStyleCnt="3"/>
      <dgm:spPr>
        <a:xfrm>
          <a:off x="7845123" y="342614"/>
          <a:ext cx="1901509" cy="19015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4F48CC18-741E-478A-B930-FE36784DDAF0}" type="presOf" srcId="{9700E657-4BC9-4387-A0CA-2782C5FA8C7B}" destId="{4605DB13-17A4-454F-9E83-375F2B32315B}" srcOrd="1" destOrd="0" presId="urn:microsoft.com/office/officeart/2005/8/layout/hList7"/>
    <dgm:cxn modelId="{9D276927-6A70-421E-8762-B14AA996E98F}" srcId="{59D26C4B-A8FA-4775-936C-FEC936AA72AE}" destId="{B7608848-D842-49D1-B95A-58A4D4DD3DCD}" srcOrd="0" destOrd="0" parTransId="{8457AB84-0271-4377-8301-124862A7074D}" sibTransId="{A7AE622C-E5EE-4913-A4AF-95459E8F988D}"/>
    <dgm:cxn modelId="{BA4BE32D-5B79-4B93-BC39-0B7E3A63253F}" type="presOf" srcId="{9455B69C-A4BC-41B2-BF7D-7D48DDBF7A8D}" destId="{6F2714DD-9BB2-4FD1-A00A-F8CB0F62621F}" srcOrd="0" destOrd="0" presId="urn:microsoft.com/office/officeart/2005/8/layout/hList7"/>
    <dgm:cxn modelId="{1066C357-FF05-40D9-B32E-D0710CCF8832}" type="presOf" srcId="{9700E657-4BC9-4387-A0CA-2782C5FA8C7B}" destId="{80448242-EB58-444D-B9FA-323D2878745A}" srcOrd="0" destOrd="0" presId="urn:microsoft.com/office/officeart/2005/8/layout/hList7"/>
    <dgm:cxn modelId="{2501F977-1CC5-4D1E-8BF0-36213D9939EC}" type="presOf" srcId="{0A24EB80-1F32-43AB-8A9B-77DC42C06AC9}" destId="{6D350523-DC9F-470A-929A-3F26CF8623D7}" srcOrd="0" destOrd="0" presId="urn:microsoft.com/office/officeart/2005/8/layout/hList7"/>
    <dgm:cxn modelId="{2E838783-9E0F-4771-95B2-B0B09DBA8D9A}" srcId="{59D26C4B-A8FA-4775-936C-FEC936AA72AE}" destId="{0A24EB80-1F32-43AB-8A9B-77DC42C06AC9}" srcOrd="1" destOrd="0" parTransId="{771A4C02-E1F8-4EEE-8D90-2752D067D0D2}" sibTransId="{9455B69C-A4BC-41B2-BF7D-7D48DDBF7A8D}"/>
    <dgm:cxn modelId="{DAC95F99-5EAF-49EF-9256-36564FE66FFB}" type="presOf" srcId="{B7608848-D842-49D1-B95A-58A4D4DD3DCD}" destId="{77B8846D-A631-4B64-8FBC-AB22F852B362}" srcOrd="1" destOrd="0" presId="urn:microsoft.com/office/officeart/2005/8/layout/hList7"/>
    <dgm:cxn modelId="{3381E3A0-DF2E-479E-A445-08BB942ED33F}" type="presOf" srcId="{0A24EB80-1F32-43AB-8A9B-77DC42C06AC9}" destId="{5543F16C-899C-44A9-900A-62424EB4407B}" srcOrd="1" destOrd="0" presId="urn:microsoft.com/office/officeart/2005/8/layout/hList7"/>
    <dgm:cxn modelId="{F5A7FBC8-19DC-44DC-885D-D587E4B9DE83}" type="presOf" srcId="{A7AE622C-E5EE-4913-A4AF-95459E8F988D}" destId="{49C7776E-A4E4-4B48-B3D9-85332C71388E}" srcOrd="0" destOrd="0" presId="urn:microsoft.com/office/officeart/2005/8/layout/hList7"/>
    <dgm:cxn modelId="{511D48DD-7EF3-42B6-951F-A54D7C76AF40}" type="presOf" srcId="{59D26C4B-A8FA-4775-936C-FEC936AA72AE}" destId="{A4FFBACD-BF66-4372-8FC4-613F2DACEADB}" srcOrd="0" destOrd="0" presId="urn:microsoft.com/office/officeart/2005/8/layout/hList7"/>
    <dgm:cxn modelId="{B9E7AAF4-22F8-479E-A1D6-D24314591080}" srcId="{59D26C4B-A8FA-4775-936C-FEC936AA72AE}" destId="{9700E657-4BC9-4387-A0CA-2782C5FA8C7B}" srcOrd="2" destOrd="0" parTransId="{EEB51672-1CD8-4DA8-AD74-93ECA3EBBBC8}" sibTransId="{08568BB4-0E88-4CDC-8255-FC89BE5C3A41}"/>
    <dgm:cxn modelId="{9C0FA5FC-FA37-4451-88FB-E336E88C3C1B}" type="presOf" srcId="{B7608848-D842-49D1-B95A-58A4D4DD3DCD}" destId="{709E9FB9-0D34-4907-AD5D-C8C5DF7042B4}" srcOrd="0" destOrd="0" presId="urn:microsoft.com/office/officeart/2005/8/layout/hList7"/>
    <dgm:cxn modelId="{0294BF20-61DE-4592-AFBF-C3FA5F9BB1EB}" type="presParOf" srcId="{A4FFBACD-BF66-4372-8FC4-613F2DACEADB}" destId="{1BE0C0BC-6849-4992-81C3-0F2ED1482D60}" srcOrd="0" destOrd="0" presId="urn:microsoft.com/office/officeart/2005/8/layout/hList7"/>
    <dgm:cxn modelId="{62D680D2-4802-467C-9E0A-52190EF2D022}" type="presParOf" srcId="{A4FFBACD-BF66-4372-8FC4-613F2DACEADB}" destId="{1534368B-E39F-4C3D-952D-4C7E2C5E01C0}" srcOrd="1" destOrd="0" presId="urn:microsoft.com/office/officeart/2005/8/layout/hList7"/>
    <dgm:cxn modelId="{9D559522-D1E9-46AD-90EA-4FC07A55B6AE}" type="presParOf" srcId="{1534368B-E39F-4C3D-952D-4C7E2C5E01C0}" destId="{8379C55D-4C11-4C0B-ABA6-C0738BD709BE}" srcOrd="0" destOrd="0" presId="urn:microsoft.com/office/officeart/2005/8/layout/hList7"/>
    <dgm:cxn modelId="{B46563B3-BDD0-44FA-897A-DAFF000F3066}" type="presParOf" srcId="{8379C55D-4C11-4C0B-ABA6-C0738BD709BE}" destId="{709E9FB9-0D34-4907-AD5D-C8C5DF7042B4}" srcOrd="0" destOrd="0" presId="urn:microsoft.com/office/officeart/2005/8/layout/hList7"/>
    <dgm:cxn modelId="{2F441C8C-F4DE-484E-BE8E-8A13CE135042}" type="presParOf" srcId="{8379C55D-4C11-4C0B-ABA6-C0738BD709BE}" destId="{77B8846D-A631-4B64-8FBC-AB22F852B362}" srcOrd="1" destOrd="0" presId="urn:microsoft.com/office/officeart/2005/8/layout/hList7"/>
    <dgm:cxn modelId="{87681AE5-4442-4F95-A0F8-347CCE4E95AD}" type="presParOf" srcId="{8379C55D-4C11-4C0B-ABA6-C0738BD709BE}" destId="{2EBAC178-23A7-4CA9-A35C-8BA8A2BDE785}" srcOrd="2" destOrd="0" presId="urn:microsoft.com/office/officeart/2005/8/layout/hList7"/>
    <dgm:cxn modelId="{09F56BEA-0DD4-4965-9586-AFB979D418D1}" type="presParOf" srcId="{8379C55D-4C11-4C0B-ABA6-C0738BD709BE}" destId="{25C87465-37E4-4905-8151-39F8731D9358}" srcOrd="3" destOrd="0" presId="urn:microsoft.com/office/officeart/2005/8/layout/hList7"/>
    <dgm:cxn modelId="{3E03EC88-E2A3-494D-860F-5713F10A5684}" type="presParOf" srcId="{1534368B-E39F-4C3D-952D-4C7E2C5E01C0}" destId="{49C7776E-A4E4-4B48-B3D9-85332C71388E}" srcOrd="1" destOrd="0" presId="urn:microsoft.com/office/officeart/2005/8/layout/hList7"/>
    <dgm:cxn modelId="{BC701CB5-774D-41A4-A311-F7B6366CDA95}" type="presParOf" srcId="{1534368B-E39F-4C3D-952D-4C7E2C5E01C0}" destId="{B9359E0D-7732-41C1-831E-A255E46DBDCC}" srcOrd="2" destOrd="0" presId="urn:microsoft.com/office/officeart/2005/8/layout/hList7"/>
    <dgm:cxn modelId="{EA0EDFFE-C773-486D-862D-510E761A4386}" type="presParOf" srcId="{B9359E0D-7732-41C1-831E-A255E46DBDCC}" destId="{6D350523-DC9F-470A-929A-3F26CF8623D7}" srcOrd="0" destOrd="0" presId="urn:microsoft.com/office/officeart/2005/8/layout/hList7"/>
    <dgm:cxn modelId="{CB62637D-6700-41BC-B7E5-7773FC5DB80B}" type="presParOf" srcId="{B9359E0D-7732-41C1-831E-A255E46DBDCC}" destId="{5543F16C-899C-44A9-900A-62424EB4407B}" srcOrd="1" destOrd="0" presId="urn:microsoft.com/office/officeart/2005/8/layout/hList7"/>
    <dgm:cxn modelId="{4310999C-2E6E-4ABA-8FFF-E2AE2AE9F79A}" type="presParOf" srcId="{B9359E0D-7732-41C1-831E-A255E46DBDCC}" destId="{35A3F471-F4EE-4AB1-89A9-56731E8C0D05}" srcOrd="2" destOrd="0" presId="urn:microsoft.com/office/officeart/2005/8/layout/hList7"/>
    <dgm:cxn modelId="{220C3B4D-DA4A-4EE5-B1B4-025D0DFF8295}" type="presParOf" srcId="{B9359E0D-7732-41C1-831E-A255E46DBDCC}" destId="{FAEA8D63-DE27-4946-B64D-42A81987E0CD}" srcOrd="3" destOrd="0" presId="urn:microsoft.com/office/officeart/2005/8/layout/hList7"/>
    <dgm:cxn modelId="{2A7AA954-DD54-4275-91EB-4FAB8E9CC66B}" type="presParOf" srcId="{1534368B-E39F-4C3D-952D-4C7E2C5E01C0}" destId="{6F2714DD-9BB2-4FD1-A00A-F8CB0F62621F}" srcOrd="3" destOrd="0" presId="urn:microsoft.com/office/officeart/2005/8/layout/hList7"/>
    <dgm:cxn modelId="{000452C9-6558-4F7A-9659-5858281EEE1A}" type="presParOf" srcId="{1534368B-E39F-4C3D-952D-4C7E2C5E01C0}" destId="{B52093B9-16D7-4CAC-85EE-E9174043652C}" srcOrd="4" destOrd="0" presId="urn:microsoft.com/office/officeart/2005/8/layout/hList7"/>
    <dgm:cxn modelId="{EB5660ED-5712-4C51-9B7F-CF9DDAA88585}" type="presParOf" srcId="{B52093B9-16D7-4CAC-85EE-E9174043652C}" destId="{80448242-EB58-444D-B9FA-323D2878745A}" srcOrd="0" destOrd="0" presId="urn:microsoft.com/office/officeart/2005/8/layout/hList7"/>
    <dgm:cxn modelId="{E147A526-9169-4DD1-B1FC-8A2ACCB85EAD}" type="presParOf" srcId="{B52093B9-16D7-4CAC-85EE-E9174043652C}" destId="{4605DB13-17A4-454F-9E83-375F2B32315B}" srcOrd="1" destOrd="0" presId="urn:microsoft.com/office/officeart/2005/8/layout/hList7"/>
    <dgm:cxn modelId="{33787021-BB2A-4D2D-8789-C8C1876E2F28}" type="presParOf" srcId="{B52093B9-16D7-4CAC-85EE-E9174043652C}" destId="{61F2A992-1611-4164-8FE0-C1C57DA6C729}" srcOrd="2" destOrd="0" presId="urn:microsoft.com/office/officeart/2005/8/layout/hList7"/>
    <dgm:cxn modelId="{577371BF-2A24-41D3-A9D5-72952B0E6DF0}" type="presParOf" srcId="{B52093B9-16D7-4CAC-85EE-E9174043652C}" destId="{47F6C0E6-A8C7-4CF5-8FA7-E2799EE61A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AA27B-7447-4219-82F4-3F156673A37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BFB3FF-35E4-41AB-ADBA-AB684BBE9E05}">
      <dgm:prSet phldrT="[Text]"/>
      <dgm:spPr/>
      <dgm:t>
        <a:bodyPr/>
        <a:lstStyle/>
        <a:p>
          <a:r>
            <a:rPr lang="en-US" dirty="0"/>
            <a:t>VHA</a:t>
          </a:r>
        </a:p>
      </dgm:t>
    </dgm:pt>
    <dgm:pt modelId="{0AE31364-DFAB-428D-844A-44B8CC4B495E}" type="parTrans" cxnId="{F9911974-E813-4937-9B6E-03E7245C654A}">
      <dgm:prSet/>
      <dgm:spPr/>
      <dgm:t>
        <a:bodyPr/>
        <a:lstStyle/>
        <a:p>
          <a:endParaRPr lang="en-US"/>
        </a:p>
      </dgm:t>
    </dgm:pt>
    <dgm:pt modelId="{F0AB18CA-ECCE-48B7-9C12-11D0844B8F00}" type="sibTrans" cxnId="{F9911974-E813-4937-9B6E-03E7245C654A}">
      <dgm:prSet/>
      <dgm:spPr/>
      <dgm:t>
        <a:bodyPr/>
        <a:lstStyle/>
        <a:p>
          <a:endParaRPr lang="en-US"/>
        </a:p>
      </dgm:t>
    </dgm:pt>
    <dgm:pt modelId="{C21B4B48-9477-4F66-98BC-1E7E0CE93D19}">
      <dgm:prSet phldrT="[Text]" custT="1"/>
      <dgm:spPr/>
      <dgm:t>
        <a:bodyPr/>
        <a:lstStyle/>
        <a:p>
          <a:r>
            <a:rPr lang="en-US" sz="2000" dirty="0"/>
            <a:t>5 x Medical Centers</a:t>
          </a:r>
        </a:p>
      </dgm:t>
    </dgm:pt>
    <dgm:pt modelId="{9EAA6950-15A7-49B4-AA4F-3233BE2A392E}" type="parTrans" cxnId="{3091A05D-EBF9-4ADE-A1FF-B58CFA0AD959}">
      <dgm:prSet/>
      <dgm:spPr/>
      <dgm:t>
        <a:bodyPr/>
        <a:lstStyle/>
        <a:p>
          <a:endParaRPr lang="en-US"/>
        </a:p>
      </dgm:t>
    </dgm:pt>
    <dgm:pt modelId="{AE137487-D87E-4683-B47A-5DCE48668C11}" type="sibTrans" cxnId="{3091A05D-EBF9-4ADE-A1FF-B58CFA0AD959}">
      <dgm:prSet/>
      <dgm:spPr/>
      <dgm:t>
        <a:bodyPr/>
        <a:lstStyle/>
        <a:p>
          <a:endParaRPr lang="en-US"/>
        </a:p>
      </dgm:t>
    </dgm:pt>
    <dgm:pt modelId="{AFFE4D9A-5CD0-4840-AB7F-FF20157BCAD6}">
      <dgm:prSet phldrT="[Text]" custT="1"/>
      <dgm:spPr/>
      <dgm:t>
        <a:bodyPr/>
        <a:lstStyle/>
        <a:p>
          <a:r>
            <a:rPr lang="en-US" sz="2000" dirty="0"/>
            <a:t>33 x Outpatient Clinics</a:t>
          </a:r>
        </a:p>
      </dgm:t>
    </dgm:pt>
    <dgm:pt modelId="{87112603-C192-4916-881C-8B55F5118D31}" type="parTrans" cxnId="{BD4DE531-0F0B-4421-A973-6A1E869FCAC9}">
      <dgm:prSet/>
      <dgm:spPr/>
      <dgm:t>
        <a:bodyPr/>
        <a:lstStyle/>
        <a:p>
          <a:endParaRPr lang="en-US"/>
        </a:p>
      </dgm:t>
    </dgm:pt>
    <dgm:pt modelId="{7A1438B2-F440-45DF-B1BB-8583A18A6F5F}" type="sibTrans" cxnId="{BD4DE531-0F0B-4421-A973-6A1E869FCAC9}">
      <dgm:prSet/>
      <dgm:spPr/>
      <dgm:t>
        <a:bodyPr/>
        <a:lstStyle/>
        <a:p>
          <a:endParaRPr lang="en-US"/>
        </a:p>
      </dgm:t>
    </dgm:pt>
    <dgm:pt modelId="{5AB4B691-C014-4575-BAFA-0675D782CC16}">
      <dgm:prSet phldrT="[Text]"/>
      <dgm:spPr/>
      <dgm:t>
        <a:bodyPr/>
        <a:lstStyle/>
        <a:p>
          <a:r>
            <a:rPr lang="en-US" dirty="0"/>
            <a:t>VBA</a:t>
          </a:r>
        </a:p>
      </dgm:t>
    </dgm:pt>
    <dgm:pt modelId="{A5246E22-C568-44F6-9D97-7A72E341C383}" type="parTrans" cxnId="{4A1AB931-D974-4B01-B726-884B21E30C48}">
      <dgm:prSet/>
      <dgm:spPr/>
      <dgm:t>
        <a:bodyPr/>
        <a:lstStyle/>
        <a:p>
          <a:endParaRPr lang="en-US"/>
        </a:p>
      </dgm:t>
    </dgm:pt>
    <dgm:pt modelId="{A739AA2F-C682-4BAD-B5B0-BEBA4EADE862}" type="sibTrans" cxnId="{4A1AB931-D974-4B01-B726-884B21E30C48}">
      <dgm:prSet/>
      <dgm:spPr/>
      <dgm:t>
        <a:bodyPr/>
        <a:lstStyle/>
        <a:p>
          <a:endParaRPr lang="en-US"/>
        </a:p>
      </dgm:t>
    </dgm:pt>
    <dgm:pt modelId="{7B5E0AF7-AC18-4FD0-BA67-A889E186A1CD}">
      <dgm:prSet phldrT="[Text]" custT="1"/>
      <dgm:spPr/>
      <dgm:t>
        <a:bodyPr/>
        <a:lstStyle/>
        <a:p>
          <a:r>
            <a:rPr lang="en-US" sz="2000" dirty="0"/>
            <a:t>Cleveland Regional Office</a:t>
          </a:r>
          <a:br>
            <a:rPr lang="en-US" sz="2000" dirty="0"/>
          </a:br>
          <a:r>
            <a:rPr lang="en-US" sz="2000" dirty="0"/>
            <a:t>(Claims Processing)</a:t>
          </a:r>
        </a:p>
      </dgm:t>
    </dgm:pt>
    <dgm:pt modelId="{01F9AF95-BDBA-4488-9D1A-6C7430F18BCD}" type="parTrans" cxnId="{E5A24F27-5DFA-491B-8E30-518686FA1BAE}">
      <dgm:prSet/>
      <dgm:spPr/>
      <dgm:t>
        <a:bodyPr/>
        <a:lstStyle/>
        <a:p>
          <a:endParaRPr lang="en-US"/>
        </a:p>
      </dgm:t>
    </dgm:pt>
    <dgm:pt modelId="{0A851EBB-B8B8-4886-8AD0-F9CE15733B2D}" type="sibTrans" cxnId="{E5A24F27-5DFA-491B-8E30-518686FA1BAE}">
      <dgm:prSet/>
      <dgm:spPr/>
      <dgm:t>
        <a:bodyPr/>
        <a:lstStyle/>
        <a:p>
          <a:endParaRPr lang="en-US"/>
        </a:p>
      </dgm:t>
    </dgm:pt>
    <dgm:pt modelId="{54AB9D75-9018-485F-A3B5-40802D0E29D8}">
      <dgm:prSet phldrT="[Text]"/>
      <dgm:spPr/>
      <dgm:t>
        <a:bodyPr/>
        <a:lstStyle/>
        <a:p>
          <a:r>
            <a:rPr lang="en-US" dirty="0"/>
            <a:t>VCA</a:t>
          </a:r>
        </a:p>
      </dgm:t>
    </dgm:pt>
    <dgm:pt modelId="{D27A444D-3212-4ADD-89EA-16A61C11EAD1}" type="parTrans" cxnId="{74C4D24F-E1C6-4B4B-8AF0-456AE5FE6B69}">
      <dgm:prSet/>
      <dgm:spPr/>
      <dgm:t>
        <a:bodyPr/>
        <a:lstStyle/>
        <a:p>
          <a:endParaRPr lang="en-US"/>
        </a:p>
      </dgm:t>
    </dgm:pt>
    <dgm:pt modelId="{975B97DE-BE5D-4FDD-B2BE-1851C9552D37}" type="sibTrans" cxnId="{74C4D24F-E1C6-4B4B-8AF0-456AE5FE6B69}">
      <dgm:prSet/>
      <dgm:spPr/>
      <dgm:t>
        <a:bodyPr/>
        <a:lstStyle/>
        <a:p>
          <a:endParaRPr lang="en-US"/>
        </a:p>
      </dgm:t>
    </dgm:pt>
    <dgm:pt modelId="{B27ABFB9-050F-413D-BB86-44819179114C}">
      <dgm:prSet phldrT="[Text]" custT="1"/>
      <dgm:spPr/>
      <dgm:t>
        <a:bodyPr/>
        <a:lstStyle/>
        <a:p>
          <a:r>
            <a:rPr lang="en-US" sz="2000" dirty="0"/>
            <a:t>Dayton National Cemetery</a:t>
          </a:r>
        </a:p>
      </dgm:t>
    </dgm:pt>
    <dgm:pt modelId="{E77478B7-D9DE-4F71-9822-DD1026DCB6C9}" type="parTrans" cxnId="{A16AB2AA-140C-4328-956F-FA202FC5EFDF}">
      <dgm:prSet/>
      <dgm:spPr/>
      <dgm:t>
        <a:bodyPr/>
        <a:lstStyle/>
        <a:p>
          <a:endParaRPr lang="en-US"/>
        </a:p>
      </dgm:t>
    </dgm:pt>
    <dgm:pt modelId="{05C65645-115C-489C-8535-4EA6F052B39E}" type="sibTrans" cxnId="{A16AB2AA-140C-4328-956F-FA202FC5EFDF}">
      <dgm:prSet/>
      <dgm:spPr/>
      <dgm:t>
        <a:bodyPr/>
        <a:lstStyle/>
        <a:p>
          <a:endParaRPr lang="en-US"/>
        </a:p>
      </dgm:t>
    </dgm:pt>
    <dgm:pt modelId="{E15244EE-7901-4C74-9926-68988A7316CA}">
      <dgm:prSet phldrT="[Text]" custT="1"/>
      <dgm:spPr/>
      <dgm:t>
        <a:bodyPr/>
        <a:lstStyle/>
        <a:p>
          <a:r>
            <a:rPr lang="en-US" sz="2000" dirty="0"/>
            <a:t>Ohio Western Reserve National Cemetery</a:t>
          </a:r>
        </a:p>
      </dgm:t>
    </dgm:pt>
    <dgm:pt modelId="{D681A706-4154-4C57-9973-52E72CD74ED9}" type="parTrans" cxnId="{07F05F5D-9644-4174-B49E-CC35DF68FDB5}">
      <dgm:prSet/>
      <dgm:spPr/>
      <dgm:t>
        <a:bodyPr/>
        <a:lstStyle/>
        <a:p>
          <a:endParaRPr lang="en-US"/>
        </a:p>
      </dgm:t>
    </dgm:pt>
    <dgm:pt modelId="{3E4635E4-2AAB-4480-B628-D88E2D19A125}" type="sibTrans" cxnId="{07F05F5D-9644-4174-B49E-CC35DF68FDB5}">
      <dgm:prSet/>
      <dgm:spPr/>
      <dgm:t>
        <a:bodyPr/>
        <a:lstStyle/>
        <a:p>
          <a:endParaRPr lang="en-US"/>
        </a:p>
      </dgm:t>
    </dgm:pt>
    <dgm:pt modelId="{AED3F3DF-B977-4A11-A889-C35248DDCF4B}">
      <dgm:prSet phldrT="[Text]" custT="1"/>
      <dgm:spPr/>
      <dgm:t>
        <a:bodyPr/>
        <a:lstStyle/>
        <a:p>
          <a:r>
            <a:rPr lang="en-US" sz="2000" dirty="0"/>
            <a:t>7 x Vet Centers</a:t>
          </a:r>
        </a:p>
      </dgm:t>
    </dgm:pt>
    <dgm:pt modelId="{74E475D5-9C01-4AE1-B1D2-74BF139AC783}" type="parTrans" cxnId="{FFA0C266-CCE4-4590-98DB-DD1656DA9759}">
      <dgm:prSet/>
      <dgm:spPr/>
      <dgm:t>
        <a:bodyPr/>
        <a:lstStyle/>
        <a:p>
          <a:endParaRPr lang="en-US"/>
        </a:p>
      </dgm:t>
    </dgm:pt>
    <dgm:pt modelId="{08878409-F9A3-44E2-9135-4B1E1A0E302C}" type="sibTrans" cxnId="{FFA0C266-CCE4-4590-98DB-DD1656DA9759}">
      <dgm:prSet/>
      <dgm:spPr/>
      <dgm:t>
        <a:bodyPr/>
        <a:lstStyle/>
        <a:p>
          <a:endParaRPr lang="en-US"/>
        </a:p>
      </dgm:t>
    </dgm:pt>
    <dgm:pt modelId="{21D90786-72A2-4E19-A4F2-C00D07483AAE}">
      <dgm:prSet phldrT="[Text]" custT="1"/>
      <dgm:spPr/>
      <dgm:t>
        <a:bodyPr/>
        <a:lstStyle/>
        <a:p>
          <a:r>
            <a:rPr lang="en-US" sz="2000" dirty="0"/>
            <a:t>VISN-10 Central Office</a:t>
          </a:r>
          <a:br>
            <a:rPr lang="en-US" sz="2000" dirty="0"/>
          </a:br>
          <a:r>
            <a:rPr lang="en-US" sz="2000" dirty="0"/>
            <a:t>Cincinnati</a:t>
          </a:r>
        </a:p>
      </dgm:t>
    </dgm:pt>
    <dgm:pt modelId="{5D2A043B-3DBB-49B5-8225-320B830224F4}" type="parTrans" cxnId="{3D1FD0FF-D169-4F9F-B02C-69180EE7B54C}">
      <dgm:prSet/>
      <dgm:spPr/>
      <dgm:t>
        <a:bodyPr/>
        <a:lstStyle/>
        <a:p>
          <a:endParaRPr lang="en-US"/>
        </a:p>
      </dgm:t>
    </dgm:pt>
    <dgm:pt modelId="{F43F2D65-0128-4F23-A3AD-4F6365483B74}" type="sibTrans" cxnId="{3D1FD0FF-D169-4F9F-B02C-69180EE7B54C}">
      <dgm:prSet/>
      <dgm:spPr/>
      <dgm:t>
        <a:bodyPr/>
        <a:lstStyle/>
        <a:p>
          <a:endParaRPr lang="en-US"/>
        </a:p>
      </dgm:t>
    </dgm:pt>
    <dgm:pt modelId="{EA635DDF-50B5-45D1-A81D-B1BA0768EFCD}" type="pres">
      <dgm:prSet presAssocID="{0CCAA27B-7447-4219-82F4-3F156673A37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0F92E61-89A1-4C77-ADF1-BB7EA96FC2F9}" type="pres">
      <dgm:prSet presAssocID="{0CCAA27B-7447-4219-82F4-3F156673A37B}" presName="cycle" presStyleCnt="0"/>
      <dgm:spPr/>
    </dgm:pt>
    <dgm:pt modelId="{12E94505-94DB-4E6F-B0C7-FADF43D0221D}" type="pres">
      <dgm:prSet presAssocID="{0CCAA27B-7447-4219-82F4-3F156673A37B}" presName="centerShape" presStyleCnt="0"/>
      <dgm:spPr/>
    </dgm:pt>
    <dgm:pt modelId="{9A825083-19D6-493E-A373-9385B38D6B19}" type="pres">
      <dgm:prSet presAssocID="{0CCAA27B-7447-4219-82F4-3F156673A37B}" presName="connSite" presStyleLbl="node1" presStyleIdx="0" presStyleCnt="4"/>
      <dgm:spPr/>
    </dgm:pt>
    <dgm:pt modelId="{B1D952C2-F626-4CD9-9949-DB6E08F893AB}" type="pres">
      <dgm:prSet presAssocID="{0CCAA27B-7447-4219-82F4-3F156673A37B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E1F4DC-5D60-4315-A735-852B61FDF064}" type="pres">
      <dgm:prSet presAssocID="{0AE31364-DFAB-428D-844A-44B8CC4B495E}" presName="Name25" presStyleLbl="parChTrans1D1" presStyleIdx="0" presStyleCnt="3"/>
      <dgm:spPr/>
    </dgm:pt>
    <dgm:pt modelId="{8006A5A5-60B5-41A6-B4F9-92B75AF16FF4}" type="pres">
      <dgm:prSet presAssocID="{69BFB3FF-35E4-41AB-ADBA-AB684BBE9E05}" presName="node" presStyleCnt="0"/>
      <dgm:spPr/>
    </dgm:pt>
    <dgm:pt modelId="{9B633AC8-5CF4-4C57-A7B3-E00ED5A07918}" type="pres">
      <dgm:prSet presAssocID="{69BFB3FF-35E4-41AB-ADBA-AB684BBE9E0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CAAAA3B-9DC0-4E8F-845D-FB6FE63816B4}" type="pres">
      <dgm:prSet presAssocID="{69BFB3FF-35E4-41AB-ADBA-AB684BBE9E05}" presName="childNode" presStyleLbl="revTx" presStyleIdx="0" presStyleCnt="3">
        <dgm:presLayoutVars>
          <dgm:bulletEnabled val="1"/>
        </dgm:presLayoutVars>
      </dgm:prSet>
      <dgm:spPr/>
    </dgm:pt>
    <dgm:pt modelId="{DD5FFA27-2ED8-453E-9296-8D5DB2463081}" type="pres">
      <dgm:prSet presAssocID="{A5246E22-C568-44F6-9D97-7A72E341C383}" presName="Name25" presStyleLbl="parChTrans1D1" presStyleIdx="1" presStyleCnt="3"/>
      <dgm:spPr/>
    </dgm:pt>
    <dgm:pt modelId="{977DC6B6-3FB1-455B-9273-2C8232D5AED7}" type="pres">
      <dgm:prSet presAssocID="{5AB4B691-C014-4575-BAFA-0675D782CC16}" presName="node" presStyleCnt="0"/>
      <dgm:spPr/>
    </dgm:pt>
    <dgm:pt modelId="{CAF8AF4D-F0DF-4D61-B25A-3DD60447D73B}" type="pres">
      <dgm:prSet presAssocID="{5AB4B691-C014-4575-BAFA-0675D782CC1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91A98E93-D427-4AB6-956F-E0E6EEF2B2C5}" type="pres">
      <dgm:prSet presAssocID="{5AB4B691-C014-4575-BAFA-0675D782CC16}" presName="childNode" presStyleLbl="revTx" presStyleIdx="1" presStyleCnt="3">
        <dgm:presLayoutVars>
          <dgm:bulletEnabled val="1"/>
        </dgm:presLayoutVars>
      </dgm:prSet>
      <dgm:spPr/>
    </dgm:pt>
    <dgm:pt modelId="{F4FEB1EB-8C43-4A91-9050-8D9FCCD9CEEF}" type="pres">
      <dgm:prSet presAssocID="{D27A444D-3212-4ADD-89EA-16A61C11EAD1}" presName="Name25" presStyleLbl="parChTrans1D1" presStyleIdx="2" presStyleCnt="3"/>
      <dgm:spPr/>
    </dgm:pt>
    <dgm:pt modelId="{F16A1A0F-0A48-44F7-BF03-EAE6BD097731}" type="pres">
      <dgm:prSet presAssocID="{54AB9D75-9018-485F-A3B5-40802D0E29D8}" presName="node" presStyleCnt="0"/>
      <dgm:spPr/>
    </dgm:pt>
    <dgm:pt modelId="{3C7A1CCE-4178-46E6-A28D-B8A1C74C4EED}" type="pres">
      <dgm:prSet presAssocID="{54AB9D75-9018-485F-A3B5-40802D0E29D8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6CFF6AFB-C88C-46FA-9933-BA5FB446B63A}" type="pres">
      <dgm:prSet presAssocID="{54AB9D75-9018-485F-A3B5-40802D0E29D8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50032400-82DD-474A-B7EC-329102A55BDE}" type="presOf" srcId="{AED3F3DF-B977-4A11-A889-C35248DDCF4B}" destId="{1CAAAA3B-9DC0-4E8F-845D-FB6FE63816B4}" srcOrd="0" destOrd="3" presId="urn:microsoft.com/office/officeart/2005/8/layout/radial2"/>
    <dgm:cxn modelId="{FAD1B61F-9129-4E14-B9EB-D22BBFBB436F}" type="presOf" srcId="{E15244EE-7901-4C74-9926-68988A7316CA}" destId="{6CFF6AFB-C88C-46FA-9933-BA5FB446B63A}" srcOrd="0" destOrd="1" presId="urn:microsoft.com/office/officeart/2005/8/layout/radial2"/>
    <dgm:cxn modelId="{E5A24F27-5DFA-491B-8E30-518686FA1BAE}" srcId="{5AB4B691-C014-4575-BAFA-0675D782CC16}" destId="{7B5E0AF7-AC18-4FD0-BA67-A889E186A1CD}" srcOrd="0" destOrd="0" parTransId="{01F9AF95-BDBA-4488-9D1A-6C7430F18BCD}" sibTransId="{0A851EBB-B8B8-4886-8AD0-F9CE15733B2D}"/>
    <dgm:cxn modelId="{BC9C2C30-4BE7-4C69-B7E0-72270CE1F762}" type="presOf" srcId="{D27A444D-3212-4ADD-89EA-16A61C11EAD1}" destId="{F4FEB1EB-8C43-4A91-9050-8D9FCCD9CEEF}" srcOrd="0" destOrd="0" presId="urn:microsoft.com/office/officeart/2005/8/layout/radial2"/>
    <dgm:cxn modelId="{4A1AB931-D974-4B01-B726-884B21E30C48}" srcId="{0CCAA27B-7447-4219-82F4-3F156673A37B}" destId="{5AB4B691-C014-4575-BAFA-0675D782CC16}" srcOrd="1" destOrd="0" parTransId="{A5246E22-C568-44F6-9D97-7A72E341C383}" sibTransId="{A739AA2F-C682-4BAD-B5B0-BEBA4EADE862}"/>
    <dgm:cxn modelId="{BD4DE531-0F0B-4421-A973-6A1E869FCAC9}" srcId="{69BFB3FF-35E4-41AB-ADBA-AB684BBE9E05}" destId="{AFFE4D9A-5CD0-4840-AB7F-FF20157BCAD6}" srcOrd="2" destOrd="0" parTransId="{87112603-C192-4916-881C-8B55F5118D31}" sibTransId="{7A1438B2-F440-45DF-B1BB-8583A18A6F5F}"/>
    <dgm:cxn modelId="{7EE78435-3944-40F5-8B1A-5FAA341F1663}" type="presOf" srcId="{54AB9D75-9018-485F-A3B5-40802D0E29D8}" destId="{3C7A1CCE-4178-46E6-A28D-B8A1C74C4EED}" srcOrd="0" destOrd="0" presId="urn:microsoft.com/office/officeart/2005/8/layout/radial2"/>
    <dgm:cxn modelId="{774D2137-A7C6-472C-AA2C-91E9E0EA3856}" type="presOf" srcId="{B27ABFB9-050F-413D-BB86-44819179114C}" destId="{6CFF6AFB-C88C-46FA-9933-BA5FB446B63A}" srcOrd="0" destOrd="0" presId="urn:microsoft.com/office/officeart/2005/8/layout/radial2"/>
    <dgm:cxn modelId="{2F73E73D-9602-408B-8EC7-3BBD2C89B1B9}" type="presOf" srcId="{AFFE4D9A-5CD0-4840-AB7F-FF20157BCAD6}" destId="{1CAAAA3B-9DC0-4E8F-845D-FB6FE63816B4}" srcOrd="0" destOrd="2" presId="urn:microsoft.com/office/officeart/2005/8/layout/radial2"/>
    <dgm:cxn modelId="{07F05F5D-9644-4174-B49E-CC35DF68FDB5}" srcId="{54AB9D75-9018-485F-A3B5-40802D0E29D8}" destId="{E15244EE-7901-4C74-9926-68988A7316CA}" srcOrd="1" destOrd="0" parTransId="{D681A706-4154-4C57-9973-52E72CD74ED9}" sibTransId="{3E4635E4-2AAB-4480-B628-D88E2D19A125}"/>
    <dgm:cxn modelId="{3091A05D-EBF9-4ADE-A1FF-B58CFA0AD959}" srcId="{69BFB3FF-35E4-41AB-ADBA-AB684BBE9E05}" destId="{C21B4B48-9477-4F66-98BC-1E7E0CE93D19}" srcOrd="1" destOrd="0" parTransId="{9EAA6950-15A7-49B4-AA4F-3233BE2A392E}" sibTransId="{AE137487-D87E-4683-B47A-5DCE48668C11}"/>
    <dgm:cxn modelId="{FFA0C266-CCE4-4590-98DB-DD1656DA9759}" srcId="{69BFB3FF-35E4-41AB-ADBA-AB684BBE9E05}" destId="{AED3F3DF-B977-4A11-A889-C35248DDCF4B}" srcOrd="3" destOrd="0" parTransId="{74E475D5-9C01-4AE1-B1D2-74BF139AC783}" sibTransId="{08878409-F9A3-44E2-9135-4B1E1A0E302C}"/>
    <dgm:cxn modelId="{74C4D24F-E1C6-4B4B-8AF0-456AE5FE6B69}" srcId="{0CCAA27B-7447-4219-82F4-3F156673A37B}" destId="{54AB9D75-9018-485F-A3B5-40802D0E29D8}" srcOrd="2" destOrd="0" parTransId="{D27A444D-3212-4ADD-89EA-16A61C11EAD1}" sibTransId="{975B97DE-BE5D-4FDD-B2BE-1851C9552D37}"/>
    <dgm:cxn modelId="{F9911974-E813-4937-9B6E-03E7245C654A}" srcId="{0CCAA27B-7447-4219-82F4-3F156673A37B}" destId="{69BFB3FF-35E4-41AB-ADBA-AB684BBE9E05}" srcOrd="0" destOrd="0" parTransId="{0AE31364-DFAB-428D-844A-44B8CC4B495E}" sibTransId="{F0AB18CA-ECCE-48B7-9C12-11D0844B8F00}"/>
    <dgm:cxn modelId="{973D1777-66E7-4EC6-9FD8-68638AFC3915}" type="presOf" srcId="{A5246E22-C568-44F6-9D97-7A72E341C383}" destId="{DD5FFA27-2ED8-453E-9296-8D5DB2463081}" srcOrd="0" destOrd="0" presId="urn:microsoft.com/office/officeart/2005/8/layout/radial2"/>
    <dgm:cxn modelId="{E017C281-8C72-456D-B0C7-199A21520C0E}" type="presOf" srcId="{0CCAA27B-7447-4219-82F4-3F156673A37B}" destId="{EA635DDF-50B5-45D1-A81D-B1BA0768EFCD}" srcOrd="0" destOrd="0" presId="urn:microsoft.com/office/officeart/2005/8/layout/radial2"/>
    <dgm:cxn modelId="{61180C83-398A-495B-8B92-076DA8CF46FF}" type="presOf" srcId="{C21B4B48-9477-4F66-98BC-1E7E0CE93D19}" destId="{1CAAAA3B-9DC0-4E8F-845D-FB6FE63816B4}" srcOrd="0" destOrd="1" presId="urn:microsoft.com/office/officeart/2005/8/layout/radial2"/>
    <dgm:cxn modelId="{A16AB2AA-140C-4328-956F-FA202FC5EFDF}" srcId="{54AB9D75-9018-485F-A3B5-40802D0E29D8}" destId="{B27ABFB9-050F-413D-BB86-44819179114C}" srcOrd="0" destOrd="0" parTransId="{E77478B7-D9DE-4F71-9822-DD1026DCB6C9}" sibTransId="{05C65645-115C-489C-8535-4EA6F052B39E}"/>
    <dgm:cxn modelId="{16CD59AB-BF49-4A0C-8824-0BEC6250EDFF}" type="presOf" srcId="{7B5E0AF7-AC18-4FD0-BA67-A889E186A1CD}" destId="{91A98E93-D427-4AB6-956F-E0E6EEF2B2C5}" srcOrd="0" destOrd="0" presId="urn:microsoft.com/office/officeart/2005/8/layout/radial2"/>
    <dgm:cxn modelId="{C5EA72B9-FD3D-4329-9D74-BA4F2EB69750}" type="presOf" srcId="{69BFB3FF-35E4-41AB-ADBA-AB684BBE9E05}" destId="{9B633AC8-5CF4-4C57-A7B3-E00ED5A07918}" srcOrd="0" destOrd="0" presId="urn:microsoft.com/office/officeart/2005/8/layout/radial2"/>
    <dgm:cxn modelId="{88D43AC9-20FC-48BB-A4A8-9CD84BAA588D}" type="presOf" srcId="{21D90786-72A2-4E19-A4F2-C00D07483AAE}" destId="{1CAAAA3B-9DC0-4E8F-845D-FB6FE63816B4}" srcOrd="0" destOrd="0" presId="urn:microsoft.com/office/officeart/2005/8/layout/radial2"/>
    <dgm:cxn modelId="{3452DCF0-7384-465F-BA9B-8791957C12E3}" type="presOf" srcId="{5AB4B691-C014-4575-BAFA-0675D782CC16}" destId="{CAF8AF4D-F0DF-4D61-B25A-3DD60447D73B}" srcOrd="0" destOrd="0" presId="urn:microsoft.com/office/officeart/2005/8/layout/radial2"/>
    <dgm:cxn modelId="{15EBEFFE-244F-49E0-8264-E92C64F5911E}" type="presOf" srcId="{0AE31364-DFAB-428D-844A-44B8CC4B495E}" destId="{62E1F4DC-5D60-4315-A735-852B61FDF064}" srcOrd="0" destOrd="0" presId="urn:microsoft.com/office/officeart/2005/8/layout/radial2"/>
    <dgm:cxn modelId="{3D1FD0FF-D169-4F9F-B02C-69180EE7B54C}" srcId="{69BFB3FF-35E4-41AB-ADBA-AB684BBE9E05}" destId="{21D90786-72A2-4E19-A4F2-C00D07483AAE}" srcOrd="0" destOrd="0" parTransId="{5D2A043B-3DBB-49B5-8225-320B830224F4}" sibTransId="{F43F2D65-0128-4F23-A3AD-4F6365483B74}"/>
    <dgm:cxn modelId="{BF2317F6-8397-4CD0-A59E-2875C8A06DED}" type="presParOf" srcId="{EA635DDF-50B5-45D1-A81D-B1BA0768EFCD}" destId="{10F92E61-89A1-4C77-ADF1-BB7EA96FC2F9}" srcOrd="0" destOrd="0" presId="urn:microsoft.com/office/officeart/2005/8/layout/radial2"/>
    <dgm:cxn modelId="{4CFE5F26-A288-4597-A856-689805740E8E}" type="presParOf" srcId="{10F92E61-89A1-4C77-ADF1-BB7EA96FC2F9}" destId="{12E94505-94DB-4E6F-B0C7-FADF43D0221D}" srcOrd="0" destOrd="0" presId="urn:microsoft.com/office/officeart/2005/8/layout/radial2"/>
    <dgm:cxn modelId="{8F1CA8BD-4E3C-4BB1-A6BE-F789C1AB8AA9}" type="presParOf" srcId="{12E94505-94DB-4E6F-B0C7-FADF43D0221D}" destId="{9A825083-19D6-493E-A373-9385B38D6B19}" srcOrd="0" destOrd="0" presId="urn:microsoft.com/office/officeart/2005/8/layout/radial2"/>
    <dgm:cxn modelId="{521D6F83-D152-4300-AA85-B19FC545F77E}" type="presParOf" srcId="{12E94505-94DB-4E6F-B0C7-FADF43D0221D}" destId="{B1D952C2-F626-4CD9-9949-DB6E08F893AB}" srcOrd="1" destOrd="0" presId="urn:microsoft.com/office/officeart/2005/8/layout/radial2"/>
    <dgm:cxn modelId="{6447E8CB-78F8-48C0-8B40-C4F4FA40D6A8}" type="presParOf" srcId="{10F92E61-89A1-4C77-ADF1-BB7EA96FC2F9}" destId="{62E1F4DC-5D60-4315-A735-852B61FDF064}" srcOrd="1" destOrd="0" presId="urn:microsoft.com/office/officeart/2005/8/layout/radial2"/>
    <dgm:cxn modelId="{79AE021D-7637-4E90-AD03-17D21564173E}" type="presParOf" srcId="{10F92E61-89A1-4C77-ADF1-BB7EA96FC2F9}" destId="{8006A5A5-60B5-41A6-B4F9-92B75AF16FF4}" srcOrd="2" destOrd="0" presId="urn:microsoft.com/office/officeart/2005/8/layout/radial2"/>
    <dgm:cxn modelId="{E7BF96E3-179B-4E58-AB72-C4E0DA618447}" type="presParOf" srcId="{8006A5A5-60B5-41A6-B4F9-92B75AF16FF4}" destId="{9B633AC8-5CF4-4C57-A7B3-E00ED5A07918}" srcOrd="0" destOrd="0" presId="urn:microsoft.com/office/officeart/2005/8/layout/radial2"/>
    <dgm:cxn modelId="{16DA8C50-2DE8-4C3E-A657-8D751E08A38D}" type="presParOf" srcId="{8006A5A5-60B5-41A6-B4F9-92B75AF16FF4}" destId="{1CAAAA3B-9DC0-4E8F-845D-FB6FE63816B4}" srcOrd="1" destOrd="0" presId="urn:microsoft.com/office/officeart/2005/8/layout/radial2"/>
    <dgm:cxn modelId="{487C5E84-C503-4ACC-8CA4-3411CA0E1999}" type="presParOf" srcId="{10F92E61-89A1-4C77-ADF1-BB7EA96FC2F9}" destId="{DD5FFA27-2ED8-453E-9296-8D5DB2463081}" srcOrd="3" destOrd="0" presId="urn:microsoft.com/office/officeart/2005/8/layout/radial2"/>
    <dgm:cxn modelId="{4EED47E9-01C1-4C1E-9E71-3BC881C7F823}" type="presParOf" srcId="{10F92E61-89A1-4C77-ADF1-BB7EA96FC2F9}" destId="{977DC6B6-3FB1-455B-9273-2C8232D5AED7}" srcOrd="4" destOrd="0" presId="urn:microsoft.com/office/officeart/2005/8/layout/radial2"/>
    <dgm:cxn modelId="{069820FB-E1DC-4294-9C41-C55985E8B4F4}" type="presParOf" srcId="{977DC6B6-3FB1-455B-9273-2C8232D5AED7}" destId="{CAF8AF4D-F0DF-4D61-B25A-3DD60447D73B}" srcOrd="0" destOrd="0" presId="urn:microsoft.com/office/officeart/2005/8/layout/radial2"/>
    <dgm:cxn modelId="{7633F239-4F4E-4D7F-AC6C-18CDBAE81177}" type="presParOf" srcId="{977DC6B6-3FB1-455B-9273-2C8232D5AED7}" destId="{91A98E93-D427-4AB6-956F-E0E6EEF2B2C5}" srcOrd="1" destOrd="0" presId="urn:microsoft.com/office/officeart/2005/8/layout/radial2"/>
    <dgm:cxn modelId="{C1EDC4BE-D794-4FDE-BD50-C585778D3F12}" type="presParOf" srcId="{10F92E61-89A1-4C77-ADF1-BB7EA96FC2F9}" destId="{F4FEB1EB-8C43-4A91-9050-8D9FCCD9CEEF}" srcOrd="5" destOrd="0" presId="urn:microsoft.com/office/officeart/2005/8/layout/radial2"/>
    <dgm:cxn modelId="{E47F6F52-FD78-4078-B0E7-D57FCE813D74}" type="presParOf" srcId="{10F92E61-89A1-4C77-ADF1-BB7EA96FC2F9}" destId="{F16A1A0F-0A48-44F7-BF03-EAE6BD097731}" srcOrd="6" destOrd="0" presId="urn:microsoft.com/office/officeart/2005/8/layout/radial2"/>
    <dgm:cxn modelId="{87EC319C-2316-4ADA-BA66-FEEBF6E2899D}" type="presParOf" srcId="{F16A1A0F-0A48-44F7-BF03-EAE6BD097731}" destId="{3C7A1CCE-4178-46E6-A28D-B8A1C74C4EED}" srcOrd="0" destOrd="0" presId="urn:microsoft.com/office/officeart/2005/8/layout/radial2"/>
    <dgm:cxn modelId="{7FD1B507-8327-426F-8928-AD14DA5E11A5}" type="presParOf" srcId="{F16A1A0F-0A48-44F7-BF03-EAE6BD097731}" destId="{6CFF6AFB-C88C-46FA-9933-BA5FB446B63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E8384D-1D04-43E5-B5D3-8E1428A36DD3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6CB861-6763-410A-B739-D462D1AB4303}">
      <dgm:prSet phldrT="[Text]"/>
      <dgm:spPr/>
      <dgm:t>
        <a:bodyPr/>
        <a:lstStyle/>
        <a:p>
          <a:r>
            <a:rPr lang="en-US" dirty="0"/>
            <a:t>Director</a:t>
          </a:r>
        </a:p>
      </dgm:t>
    </dgm:pt>
    <dgm:pt modelId="{F10995A0-07CD-4EAB-9537-4435DA732D3F}" type="parTrans" cxnId="{081F8B3A-C3BA-4CAD-8E42-72D0A27D24BD}">
      <dgm:prSet/>
      <dgm:spPr/>
      <dgm:t>
        <a:bodyPr/>
        <a:lstStyle/>
        <a:p>
          <a:endParaRPr lang="en-US"/>
        </a:p>
      </dgm:t>
    </dgm:pt>
    <dgm:pt modelId="{9D22EFDD-D1A2-411B-9C44-E0025974D115}" type="sibTrans" cxnId="{081F8B3A-C3BA-4CAD-8E42-72D0A27D24BD}">
      <dgm:prSet/>
      <dgm:spPr/>
      <dgm:t>
        <a:bodyPr/>
        <a:lstStyle/>
        <a:p>
          <a:endParaRPr lang="en-US"/>
        </a:p>
      </dgm:t>
    </dgm:pt>
    <dgm:pt modelId="{5A5738CC-8382-4AE0-BECB-007E54BAFE86}" type="asst">
      <dgm:prSet phldrT="[Text]"/>
      <dgm:spPr/>
      <dgm:t>
        <a:bodyPr/>
        <a:lstStyle/>
        <a:p>
          <a:r>
            <a:rPr lang="en-US" dirty="0"/>
            <a:t>Veterans Services</a:t>
          </a:r>
        </a:p>
      </dgm:t>
    </dgm:pt>
    <dgm:pt modelId="{30B0C1DC-0ABA-4964-B4A9-63FAA9762AAF}" type="parTrans" cxnId="{5079073D-2D66-4A34-A04D-3AFE86978108}">
      <dgm:prSet/>
      <dgm:spPr/>
      <dgm:t>
        <a:bodyPr/>
        <a:lstStyle/>
        <a:p>
          <a:endParaRPr lang="en-US"/>
        </a:p>
      </dgm:t>
    </dgm:pt>
    <dgm:pt modelId="{C262892E-43F3-4594-A768-B0B2343C26D8}" type="sibTrans" cxnId="{5079073D-2D66-4A34-A04D-3AFE86978108}">
      <dgm:prSet/>
      <dgm:spPr/>
      <dgm:t>
        <a:bodyPr/>
        <a:lstStyle/>
        <a:p>
          <a:endParaRPr lang="en-US"/>
        </a:p>
      </dgm:t>
    </dgm:pt>
    <dgm:pt modelId="{1D841969-903A-487E-B66F-1BD940E41CDB}" type="asst">
      <dgm:prSet/>
      <dgm:spPr/>
      <dgm:t>
        <a:bodyPr/>
        <a:lstStyle/>
        <a:p>
          <a:r>
            <a:rPr lang="en-US" dirty="0"/>
            <a:t>Veterans Homes</a:t>
          </a:r>
        </a:p>
      </dgm:t>
    </dgm:pt>
    <dgm:pt modelId="{028ABEC7-A59B-4730-8992-5F626DF52340}" type="parTrans" cxnId="{35F81F15-A689-4E4E-B8DA-D1CEF35AF2FB}">
      <dgm:prSet/>
      <dgm:spPr/>
      <dgm:t>
        <a:bodyPr/>
        <a:lstStyle/>
        <a:p>
          <a:endParaRPr lang="en-US"/>
        </a:p>
      </dgm:t>
    </dgm:pt>
    <dgm:pt modelId="{352F820A-3C98-4884-994D-6B799CBC582A}" type="sibTrans" cxnId="{35F81F15-A689-4E4E-B8DA-D1CEF35AF2FB}">
      <dgm:prSet/>
      <dgm:spPr/>
      <dgm:t>
        <a:bodyPr/>
        <a:lstStyle/>
        <a:p>
          <a:endParaRPr lang="en-US"/>
        </a:p>
      </dgm:t>
    </dgm:pt>
    <dgm:pt modelId="{70F06F09-7549-4DD9-B52A-6DF7EC364920}">
      <dgm:prSet/>
      <dgm:spPr/>
      <dgm:t>
        <a:bodyPr/>
        <a:lstStyle/>
        <a:p>
          <a:r>
            <a:rPr lang="en-US" dirty="0"/>
            <a:t>Office of Communications</a:t>
          </a:r>
        </a:p>
      </dgm:t>
    </dgm:pt>
    <dgm:pt modelId="{30DD36E5-24C8-42E5-A44F-260F61BB6C56}" type="parTrans" cxnId="{EC84B373-DF8B-48B1-9C53-D90C2239D8BE}">
      <dgm:prSet/>
      <dgm:spPr/>
      <dgm:t>
        <a:bodyPr/>
        <a:lstStyle/>
        <a:p>
          <a:endParaRPr lang="en-US"/>
        </a:p>
      </dgm:t>
    </dgm:pt>
    <dgm:pt modelId="{0A8F0F2B-FA62-4DD6-9BE0-7331F2B592BD}" type="sibTrans" cxnId="{EC84B373-DF8B-48B1-9C53-D90C2239D8BE}">
      <dgm:prSet/>
      <dgm:spPr/>
      <dgm:t>
        <a:bodyPr/>
        <a:lstStyle/>
        <a:p>
          <a:endParaRPr lang="en-US"/>
        </a:p>
      </dgm:t>
    </dgm:pt>
    <dgm:pt modelId="{88C6E31D-4FBB-47BE-98B9-6E4558F6AB1E}">
      <dgm:prSet/>
      <dgm:spPr/>
      <dgm:t>
        <a:bodyPr/>
        <a:lstStyle/>
        <a:p>
          <a:r>
            <a:rPr lang="en-US" dirty="0"/>
            <a:t>Office of Policy &amp; Veterans Programs</a:t>
          </a:r>
        </a:p>
      </dgm:t>
    </dgm:pt>
    <dgm:pt modelId="{59F1A9BB-224C-4DB1-8939-002C1AD939EF}" type="parTrans" cxnId="{61965EE7-564C-4F50-993E-68DBABE83FE9}">
      <dgm:prSet/>
      <dgm:spPr/>
      <dgm:t>
        <a:bodyPr/>
        <a:lstStyle/>
        <a:p>
          <a:endParaRPr lang="en-US"/>
        </a:p>
      </dgm:t>
    </dgm:pt>
    <dgm:pt modelId="{7CFA5F6B-A369-490A-8FC2-81824087EB21}" type="sibTrans" cxnId="{61965EE7-564C-4F50-993E-68DBABE83FE9}">
      <dgm:prSet/>
      <dgm:spPr/>
      <dgm:t>
        <a:bodyPr/>
        <a:lstStyle/>
        <a:p>
          <a:endParaRPr lang="en-US"/>
        </a:p>
      </dgm:t>
    </dgm:pt>
    <dgm:pt modelId="{9EB3BB6D-ADC8-4DB3-ADB1-26747FC550B5}">
      <dgm:prSet/>
      <dgm:spPr/>
      <dgm:t>
        <a:bodyPr/>
        <a:lstStyle/>
        <a:p>
          <a:r>
            <a:rPr lang="en-US" dirty="0"/>
            <a:t>Office of the State Approving Agency (GI Bill)</a:t>
          </a:r>
        </a:p>
      </dgm:t>
    </dgm:pt>
    <dgm:pt modelId="{4174C9D4-B6B5-419D-A455-12038795B0ED}" type="parTrans" cxnId="{9698DEFA-E639-49B9-BCCF-8835C4673EAC}">
      <dgm:prSet/>
      <dgm:spPr/>
      <dgm:t>
        <a:bodyPr/>
        <a:lstStyle/>
        <a:p>
          <a:endParaRPr lang="en-US"/>
        </a:p>
      </dgm:t>
    </dgm:pt>
    <dgm:pt modelId="{C6731885-8E6D-47CA-8D47-33857D3B016C}" type="sibTrans" cxnId="{9698DEFA-E639-49B9-BCCF-8835C4673EAC}">
      <dgm:prSet/>
      <dgm:spPr/>
      <dgm:t>
        <a:bodyPr/>
        <a:lstStyle/>
        <a:p>
          <a:endParaRPr lang="en-US"/>
        </a:p>
      </dgm:t>
    </dgm:pt>
    <dgm:pt modelId="{DC0F2ECE-9D7E-44EE-A32C-690CA045A8AD}">
      <dgm:prSet/>
      <dgm:spPr/>
      <dgm:t>
        <a:bodyPr/>
        <a:lstStyle/>
        <a:p>
          <a:r>
            <a:rPr lang="en-US" dirty="0"/>
            <a:t>Office of Education &amp; Compliance </a:t>
          </a:r>
        </a:p>
      </dgm:t>
    </dgm:pt>
    <dgm:pt modelId="{18BAE3ED-FF0E-4475-9570-CC56E698057C}" type="parTrans" cxnId="{84880F9B-2A49-4D63-BEBB-AD44295A6855}">
      <dgm:prSet/>
      <dgm:spPr/>
      <dgm:t>
        <a:bodyPr/>
        <a:lstStyle/>
        <a:p>
          <a:endParaRPr lang="en-US"/>
        </a:p>
      </dgm:t>
    </dgm:pt>
    <dgm:pt modelId="{760CA974-1E9E-4D77-953B-F9F4A30562EF}" type="sibTrans" cxnId="{84880F9B-2A49-4D63-BEBB-AD44295A6855}">
      <dgm:prSet/>
      <dgm:spPr/>
      <dgm:t>
        <a:bodyPr/>
        <a:lstStyle/>
        <a:p>
          <a:endParaRPr lang="en-US"/>
        </a:p>
      </dgm:t>
    </dgm:pt>
    <dgm:pt modelId="{6851D8D3-5E55-4340-B93A-3F1A190F95ED}">
      <dgm:prSet/>
      <dgm:spPr/>
      <dgm:t>
        <a:bodyPr/>
        <a:lstStyle/>
        <a:p>
          <a:r>
            <a:rPr lang="en-US" dirty="0"/>
            <a:t>Veterans Workforce Team</a:t>
          </a:r>
        </a:p>
      </dgm:t>
    </dgm:pt>
    <dgm:pt modelId="{2A48CDCA-4935-480D-85C5-EE612B3F79E9}" type="parTrans" cxnId="{BED4ADA3-0DAD-4B88-A3FF-99771CF5D3B4}">
      <dgm:prSet/>
      <dgm:spPr/>
      <dgm:t>
        <a:bodyPr/>
        <a:lstStyle/>
        <a:p>
          <a:endParaRPr lang="en-US"/>
        </a:p>
      </dgm:t>
    </dgm:pt>
    <dgm:pt modelId="{9A5977E0-D2CF-49DD-94CD-B3B07C3C6472}" type="sibTrans" cxnId="{BED4ADA3-0DAD-4B88-A3FF-99771CF5D3B4}">
      <dgm:prSet/>
      <dgm:spPr/>
      <dgm:t>
        <a:bodyPr/>
        <a:lstStyle/>
        <a:p>
          <a:endParaRPr lang="en-US"/>
        </a:p>
      </dgm:t>
    </dgm:pt>
    <dgm:pt modelId="{7B3549E7-6530-4962-A9AD-D7C142F37053}">
      <dgm:prSet/>
      <dgm:spPr/>
      <dgm:t>
        <a:bodyPr/>
        <a:lstStyle/>
        <a:p>
          <a:r>
            <a:rPr lang="en-US" dirty="0"/>
            <a:t>Sandusky</a:t>
          </a:r>
        </a:p>
      </dgm:t>
    </dgm:pt>
    <dgm:pt modelId="{2B50669C-04E3-4AD4-9962-C97EB4B5CD65}" type="parTrans" cxnId="{8A672E4B-46D7-402D-B0CC-A9D06DBB06A7}">
      <dgm:prSet/>
      <dgm:spPr/>
      <dgm:t>
        <a:bodyPr/>
        <a:lstStyle/>
        <a:p>
          <a:endParaRPr lang="en-US"/>
        </a:p>
      </dgm:t>
    </dgm:pt>
    <dgm:pt modelId="{9AB05687-B0A1-4B3F-93DB-BEE263D6ECF3}" type="sibTrans" cxnId="{8A672E4B-46D7-402D-B0CC-A9D06DBB06A7}">
      <dgm:prSet/>
      <dgm:spPr/>
      <dgm:t>
        <a:bodyPr/>
        <a:lstStyle/>
        <a:p>
          <a:endParaRPr lang="en-US"/>
        </a:p>
      </dgm:t>
    </dgm:pt>
    <dgm:pt modelId="{48E432FC-E1AE-4B65-AD08-6D4D473F5BF9}">
      <dgm:prSet/>
      <dgm:spPr/>
      <dgm:t>
        <a:bodyPr/>
        <a:lstStyle/>
        <a:p>
          <a:r>
            <a:rPr lang="en-US" dirty="0"/>
            <a:t>   Georgetown</a:t>
          </a:r>
        </a:p>
      </dgm:t>
    </dgm:pt>
    <dgm:pt modelId="{BFAD9E72-10AA-4E7C-80AD-B0971D4BF0D3}" type="parTrans" cxnId="{C789003F-343A-48BF-819E-6CC7A20ABBC2}">
      <dgm:prSet/>
      <dgm:spPr/>
      <dgm:t>
        <a:bodyPr/>
        <a:lstStyle/>
        <a:p>
          <a:endParaRPr lang="en-US"/>
        </a:p>
      </dgm:t>
    </dgm:pt>
    <dgm:pt modelId="{96ED2392-0738-475B-8594-BBDE72AC644C}" type="sibTrans" cxnId="{C789003F-343A-48BF-819E-6CC7A20ABBC2}">
      <dgm:prSet/>
      <dgm:spPr/>
      <dgm:t>
        <a:bodyPr/>
        <a:lstStyle/>
        <a:p>
          <a:endParaRPr lang="en-US"/>
        </a:p>
      </dgm:t>
    </dgm:pt>
    <dgm:pt modelId="{472A996D-067A-43B6-B676-731E927606F0}">
      <dgm:prSet/>
      <dgm:spPr/>
      <dgm:t>
        <a:bodyPr/>
        <a:lstStyle/>
        <a:p>
          <a:r>
            <a:rPr lang="en-US" dirty="0"/>
            <a:t>CVSO Training &amp; Certification</a:t>
          </a:r>
        </a:p>
      </dgm:t>
    </dgm:pt>
    <dgm:pt modelId="{9A67AF45-187D-4534-ABC3-F497C2C18AE5}" type="parTrans" cxnId="{AFA2EB29-2300-4C0F-A3C4-24220BEA1A84}">
      <dgm:prSet/>
      <dgm:spPr/>
      <dgm:t>
        <a:bodyPr/>
        <a:lstStyle/>
        <a:p>
          <a:endParaRPr lang="en-US"/>
        </a:p>
      </dgm:t>
    </dgm:pt>
    <dgm:pt modelId="{265B854B-1193-4EAE-BEA8-D45328221E57}" type="sibTrans" cxnId="{AFA2EB29-2300-4C0F-A3C4-24220BEA1A84}">
      <dgm:prSet/>
      <dgm:spPr/>
      <dgm:t>
        <a:bodyPr/>
        <a:lstStyle/>
        <a:p>
          <a:endParaRPr lang="en-US"/>
        </a:p>
      </dgm:t>
    </dgm:pt>
    <dgm:pt modelId="{F28CECBA-5919-494E-9530-4ACC3D812AA0}">
      <dgm:prSet/>
      <dgm:spPr/>
      <dgm:t>
        <a:bodyPr/>
        <a:lstStyle/>
        <a:p>
          <a:r>
            <a:rPr lang="en-US" dirty="0"/>
            <a:t>VBA Regional Office Liaison</a:t>
          </a:r>
        </a:p>
      </dgm:t>
    </dgm:pt>
    <dgm:pt modelId="{3EB66029-D743-45A4-A0FC-7D98C820FC83}" type="parTrans" cxnId="{C98136B0-130C-44F3-9575-34493EC85F95}">
      <dgm:prSet/>
      <dgm:spPr/>
      <dgm:t>
        <a:bodyPr/>
        <a:lstStyle/>
        <a:p>
          <a:endParaRPr lang="en-US"/>
        </a:p>
      </dgm:t>
    </dgm:pt>
    <dgm:pt modelId="{9F3646C5-30EA-489D-9D04-E4CF12A4B553}" type="sibTrans" cxnId="{C98136B0-130C-44F3-9575-34493EC85F95}">
      <dgm:prSet/>
      <dgm:spPr/>
      <dgm:t>
        <a:bodyPr/>
        <a:lstStyle/>
        <a:p>
          <a:endParaRPr lang="en-US"/>
        </a:p>
      </dgm:t>
    </dgm:pt>
    <dgm:pt modelId="{CA58F6AB-E213-4281-A09E-59BA06FBCE93}">
      <dgm:prSet/>
      <dgm:spPr/>
      <dgm:t>
        <a:bodyPr/>
        <a:lstStyle/>
        <a:p>
          <a:r>
            <a:rPr lang="en-US" dirty="0"/>
            <a:t>Governor</a:t>
          </a:r>
        </a:p>
      </dgm:t>
    </dgm:pt>
    <dgm:pt modelId="{D5CBCDCF-E0BB-4A51-A986-FBED2414B03D}" type="parTrans" cxnId="{680D60E8-D993-4525-A32D-44CA4F5CCD7E}">
      <dgm:prSet/>
      <dgm:spPr/>
      <dgm:t>
        <a:bodyPr/>
        <a:lstStyle/>
        <a:p>
          <a:endParaRPr lang="en-US"/>
        </a:p>
      </dgm:t>
    </dgm:pt>
    <dgm:pt modelId="{C53AB468-5775-48FB-841F-28E3EF613E9E}" type="sibTrans" cxnId="{680D60E8-D993-4525-A32D-44CA4F5CCD7E}">
      <dgm:prSet/>
      <dgm:spPr/>
      <dgm:t>
        <a:bodyPr/>
        <a:lstStyle/>
        <a:p>
          <a:endParaRPr lang="en-US"/>
        </a:p>
      </dgm:t>
    </dgm:pt>
    <dgm:pt modelId="{95D264E2-B2F0-457F-A4BB-9476A259775F}" type="pres">
      <dgm:prSet presAssocID="{D8E8384D-1D04-43E5-B5D3-8E1428A36D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7E5EB8-5A4D-4864-A4F5-2ADD0C5827DD}" type="pres">
      <dgm:prSet presAssocID="{CA58F6AB-E213-4281-A09E-59BA06FBCE93}" presName="hierRoot1" presStyleCnt="0">
        <dgm:presLayoutVars>
          <dgm:hierBranch val="init"/>
        </dgm:presLayoutVars>
      </dgm:prSet>
      <dgm:spPr/>
    </dgm:pt>
    <dgm:pt modelId="{8C62015A-0240-44FC-9C9F-DED6B871210B}" type="pres">
      <dgm:prSet presAssocID="{CA58F6AB-E213-4281-A09E-59BA06FBCE93}" presName="rootComposite1" presStyleCnt="0"/>
      <dgm:spPr/>
    </dgm:pt>
    <dgm:pt modelId="{99BBB4CD-9D04-40DB-AB26-0291E87B86AF}" type="pres">
      <dgm:prSet presAssocID="{CA58F6AB-E213-4281-A09E-59BA06FBCE93}" presName="rootText1" presStyleLbl="node0" presStyleIdx="0" presStyleCnt="1" custLinFactX="-19398" custLinFactNeighborX="-100000" custLinFactNeighborY="15920">
        <dgm:presLayoutVars>
          <dgm:chPref val="3"/>
        </dgm:presLayoutVars>
      </dgm:prSet>
      <dgm:spPr/>
    </dgm:pt>
    <dgm:pt modelId="{138F23DE-7CBA-4156-B019-F059BA018C94}" type="pres">
      <dgm:prSet presAssocID="{CA58F6AB-E213-4281-A09E-59BA06FBCE93}" presName="rootPict1" presStyleLbl="alignImgPlace1" presStyleIdx="0" presStyleCnt="13" custScaleX="122739" custLinFactX="-178093" custLinFactNeighborX="-200000" custLinFactNeighborY="1658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51B4F115-B190-4E0A-901A-D139E6DA3C86}" type="pres">
      <dgm:prSet presAssocID="{CA58F6AB-E213-4281-A09E-59BA06FBCE93}" presName="rootConnector1" presStyleLbl="node1" presStyleIdx="0" presStyleCnt="0"/>
      <dgm:spPr/>
    </dgm:pt>
    <dgm:pt modelId="{58D008E5-7907-4D51-84D8-0A1D17DAD528}" type="pres">
      <dgm:prSet presAssocID="{CA58F6AB-E213-4281-A09E-59BA06FBCE93}" presName="hierChild2" presStyleCnt="0"/>
      <dgm:spPr/>
    </dgm:pt>
    <dgm:pt modelId="{A8BEBA06-9ECB-408B-BF9C-538E790F9B81}" type="pres">
      <dgm:prSet presAssocID="{F10995A0-07CD-4EAB-9537-4435DA732D3F}" presName="Name37" presStyleLbl="parChTrans1D2" presStyleIdx="0" presStyleCnt="1"/>
      <dgm:spPr/>
    </dgm:pt>
    <dgm:pt modelId="{A9324A74-10F1-402F-BD21-15D7F496981D}" type="pres">
      <dgm:prSet presAssocID="{506CB861-6763-410A-B739-D462D1AB4303}" presName="hierRoot2" presStyleCnt="0">
        <dgm:presLayoutVars>
          <dgm:hierBranch val="init"/>
        </dgm:presLayoutVars>
      </dgm:prSet>
      <dgm:spPr/>
    </dgm:pt>
    <dgm:pt modelId="{83A05F9F-1204-443C-B075-4B46A9A8F315}" type="pres">
      <dgm:prSet presAssocID="{506CB861-6763-410A-B739-D462D1AB4303}" presName="rootComposite" presStyleCnt="0"/>
      <dgm:spPr/>
    </dgm:pt>
    <dgm:pt modelId="{E23FEC24-9200-4518-BF97-48530B458AFE}" type="pres">
      <dgm:prSet presAssocID="{506CB861-6763-410A-B739-D462D1AB4303}" presName="rootText" presStyleLbl="node2" presStyleIdx="0" presStyleCnt="1" custLinFactX="-19398" custLinFactNeighborX="-100000" custLinFactNeighborY="15920">
        <dgm:presLayoutVars>
          <dgm:chPref val="3"/>
        </dgm:presLayoutVars>
      </dgm:prSet>
      <dgm:spPr/>
    </dgm:pt>
    <dgm:pt modelId="{34A7F4AD-E2D8-458C-A45E-34A1E47BE47D}" type="pres">
      <dgm:prSet presAssocID="{506CB861-6763-410A-B739-D462D1AB4303}" presName="rootPict" presStyleLbl="alignImgPlace1" presStyleIdx="1" presStyleCnt="13" custScaleX="122739" custLinFactX="-173671" custLinFactNeighborX="-200000" custLinFactNeighborY="2155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FF36396D-8F6F-43C1-8D11-D3CA9F280E7A}" type="pres">
      <dgm:prSet presAssocID="{506CB861-6763-410A-B739-D462D1AB4303}" presName="rootConnector" presStyleLbl="node2" presStyleIdx="0" presStyleCnt="1"/>
      <dgm:spPr/>
    </dgm:pt>
    <dgm:pt modelId="{C9C4DF9A-6256-4E83-90AF-90BD86150A38}" type="pres">
      <dgm:prSet presAssocID="{506CB861-6763-410A-B739-D462D1AB4303}" presName="hierChild4" presStyleCnt="0"/>
      <dgm:spPr/>
    </dgm:pt>
    <dgm:pt modelId="{E0CCAE4E-E74C-4C17-A04E-452A764B224B}" type="pres">
      <dgm:prSet presAssocID="{506CB861-6763-410A-B739-D462D1AB4303}" presName="hierChild5" presStyleCnt="0"/>
      <dgm:spPr/>
    </dgm:pt>
    <dgm:pt modelId="{E1B01B9C-6CE3-4D91-A64A-EA5C0C0FA564}" type="pres">
      <dgm:prSet presAssocID="{30B0C1DC-0ABA-4964-B4A9-63FAA9762AAF}" presName="Name111" presStyleLbl="parChTrans1D3" presStyleIdx="0" presStyleCnt="2"/>
      <dgm:spPr/>
    </dgm:pt>
    <dgm:pt modelId="{380C64B2-4AE4-49B8-8D8B-EA21A67FD490}" type="pres">
      <dgm:prSet presAssocID="{5A5738CC-8382-4AE0-BECB-007E54BAFE86}" presName="hierRoot3" presStyleCnt="0">
        <dgm:presLayoutVars>
          <dgm:hierBranch val="init"/>
        </dgm:presLayoutVars>
      </dgm:prSet>
      <dgm:spPr/>
    </dgm:pt>
    <dgm:pt modelId="{AAFD98B2-9659-489E-A959-5E3FCCB4DDD5}" type="pres">
      <dgm:prSet presAssocID="{5A5738CC-8382-4AE0-BECB-007E54BAFE86}" presName="rootComposite3" presStyleCnt="0"/>
      <dgm:spPr/>
    </dgm:pt>
    <dgm:pt modelId="{1F4D7909-24B2-4140-A1B2-3C3F65D23CD1}" type="pres">
      <dgm:prSet presAssocID="{5A5738CC-8382-4AE0-BECB-007E54BAFE86}" presName="rootText3" presStyleLbl="asst2" presStyleIdx="0" presStyleCnt="2">
        <dgm:presLayoutVars>
          <dgm:chPref val="3"/>
        </dgm:presLayoutVars>
      </dgm:prSet>
      <dgm:spPr/>
    </dgm:pt>
    <dgm:pt modelId="{03FAED16-64D4-4B65-8532-8776F3CCA52B}" type="pres">
      <dgm:prSet presAssocID="{5A5738CC-8382-4AE0-BECB-007E54BAFE86}" presName="rootPict3" presStyleLbl="alignImgPlace1" presStyleIdx="2" presStyleCnt="1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52C6485D-FD04-44AD-90CF-0934AF34035D}" type="pres">
      <dgm:prSet presAssocID="{5A5738CC-8382-4AE0-BECB-007E54BAFE86}" presName="rootConnector3" presStyleLbl="asst2" presStyleIdx="0" presStyleCnt="2"/>
      <dgm:spPr/>
    </dgm:pt>
    <dgm:pt modelId="{47C13654-E52C-4CF8-96DA-D7EF986E0147}" type="pres">
      <dgm:prSet presAssocID="{5A5738CC-8382-4AE0-BECB-007E54BAFE86}" presName="hierChild6" presStyleCnt="0"/>
      <dgm:spPr/>
    </dgm:pt>
    <dgm:pt modelId="{D2C4EAC4-B6FC-4875-8633-5FF739B68F34}" type="pres">
      <dgm:prSet presAssocID="{30DD36E5-24C8-42E5-A44F-260F61BB6C56}" presName="Name37" presStyleLbl="parChTrans1D4" presStyleIdx="0" presStyleCnt="9"/>
      <dgm:spPr/>
    </dgm:pt>
    <dgm:pt modelId="{AFF4D0D3-B524-431B-8BCE-5100C7B52104}" type="pres">
      <dgm:prSet presAssocID="{70F06F09-7549-4DD9-B52A-6DF7EC364920}" presName="hierRoot2" presStyleCnt="0">
        <dgm:presLayoutVars>
          <dgm:hierBranch val="init"/>
        </dgm:presLayoutVars>
      </dgm:prSet>
      <dgm:spPr/>
    </dgm:pt>
    <dgm:pt modelId="{2DC8928B-0E68-4902-8932-7F47263B792D}" type="pres">
      <dgm:prSet presAssocID="{70F06F09-7549-4DD9-B52A-6DF7EC364920}" presName="rootComposite" presStyleCnt="0"/>
      <dgm:spPr/>
    </dgm:pt>
    <dgm:pt modelId="{013EF77F-CF96-439A-8E2D-08A4B2E79BA5}" type="pres">
      <dgm:prSet presAssocID="{70F06F09-7549-4DD9-B52A-6DF7EC364920}" presName="rootText" presStyleLbl="node4" presStyleIdx="0" presStyleCnt="9">
        <dgm:presLayoutVars>
          <dgm:chPref val="3"/>
        </dgm:presLayoutVars>
      </dgm:prSet>
      <dgm:spPr/>
    </dgm:pt>
    <dgm:pt modelId="{2D4A1C95-C9CA-41A5-8CF4-D1DADAC4761F}" type="pres">
      <dgm:prSet presAssocID="{70F06F09-7549-4DD9-B52A-6DF7EC364920}" presName="rootPict" presStyleLbl="alignImgPlace1" presStyleIdx="3" presStyleCnt="13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1BF1F8D4-1036-4C64-9261-ACAD1991CD2C}" type="pres">
      <dgm:prSet presAssocID="{70F06F09-7549-4DD9-B52A-6DF7EC364920}" presName="rootConnector" presStyleLbl="node4" presStyleIdx="0" presStyleCnt="9"/>
      <dgm:spPr/>
    </dgm:pt>
    <dgm:pt modelId="{24BF16C1-3A47-41A3-BB9F-F0D87C5EDE23}" type="pres">
      <dgm:prSet presAssocID="{70F06F09-7549-4DD9-B52A-6DF7EC364920}" presName="hierChild4" presStyleCnt="0"/>
      <dgm:spPr/>
    </dgm:pt>
    <dgm:pt modelId="{D73BCC5A-A59B-46F8-89ED-5D3B62A0462D}" type="pres">
      <dgm:prSet presAssocID="{70F06F09-7549-4DD9-B52A-6DF7EC364920}" presName="hierChild5" presStyleCnt="0"/>
      <dgm:spPr/>
    </dgm:pt>
    <dgm:pt modelId="{AB4FC5BF-EB18-444E-BF41-C37F4D6CD947}" type="pres">
      <dgm:prSet presAssocID="{59F1A9BB-224C-4DB1-8939-002C1AD939EF}" presName="Name37" presStyleLbl="parChTrans1D4" presStyleIdx="1" presStyleCnt="9"/>
      <dgm:spPr/>
    </dgm:pt>
    <dgm:pt modelId="{2A19840D-BC64-4641-87E1-78B8E9DA2201}" type="pres">
      <dgm:prSet presAssocID="{88C6E31D-4FBB-47BE-98B9-6E4558F6AB1E}" presName="hierRoot2" presStyleCnt="0">
        <dgm:presLayoutVars>
          <dgm:hierBranch val="init"/>
        </dgm:presLayoutVars>
      </dgm:prSet>
      <dgm:spPr/>
    </dgm:pt>
    <dgm:pt modelId="{50A3B2D8-5ADE-4C36-B539-6968F541F279}" type="pres">
      <dgm:prSet presAssocID="{88C6E31D-4FBB-47BE-98B9-6E4558F6AB1E}" presName="rootComposite" presStyleCnt="0"/>
      <dgm:spPr/>
    </dgm:pt>
    <dgm:pt modelId="{08A2CFB7-4186-4BC6-A832-EFF5ACA2C83A}" type="pres">
      <dgm:prSet presAssocID="{88C6E31D-4FBB-47BE-98B9-6E4558F6AB1E}" presName="rootText" presStyleLbl="node4" presStyleIdx="1" presStyleCnt="9" custLinFactNeighborX="-11506" custLinFactNeighborY="1151">
        <dgm:presLayoutVars>
          <dgm:chPref val="3"/>
        </dgm:presLayoutVars>
      </dgm:prSet>
      <dgm:spPr/>
    </dgm:pt>
    <dgm:pt modelId="{0DB173CA-27B4-4C01-870E-642471ECA9A6}" type="pres">
      <dgm:prSet presAssocID="{88C6E31D-4FBB-47BE-98B9-6E4558F6AB1E}" presName="rootPict" presStyleLbl="alignImgPlace1" presStyleIdx="4" presStyleCnt="13" custLinFactNeighborX="-37588" custLinFactNeighborY="1658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</dgm:pt>
    <dgm:pt modelId="{0E64C007-2E89-448C-A7CD-5B3EDBE11126}" type="pres">
      <dgm:prSet presAssocID="{88C6E31D-4FBB-47BE-98B9-6E4558F6AB1E}" presName="rootConnector" presStyleLbl="node4" presStyleIdx="1" presStyleCnt="9"/>
      <dgm:spPr/>
    </dgm:pt>
    <dgm:pt modelId="{CEEC84D8-0BDA-4EB5-B00A-0FADCB7989BF}" type="pres">
      <dgm:prSet presAssocID="{88C6E31D-4FBB-47BE-98B9-6E4558F6AB1E}" presName="hierChild4" presStyleCnt="0"/>
      <dgm:spPr/>
    </dgm:pt>
    <dgm:pt modelId="{8CBF578D-20E1-4CF4-8ECE-B51E40FBA64B}" type="pres">
      <dgm:prSet presAssocID="{2A48CDCA-4935-480D-85C5-EE612B3F79E9}" presName="Name37" presStyleLbl="parChTrans1D4" presStyleIdx="2" presStyleCnt="9"/>
      <dgm:spPr/>
    </dgm:pt>
    <dgm:pt modelId="{8A107E37-ECCF-4B6B-94A7-42DC0FC7BA7D}" type="pres">
      <dgm:prSet presAssocID="{6851D8D3-5E55-4340-B93A-3F1A190F95ED}" presName="hierRoot2" presStyleCnt="0">
        <dgm:presLayoutVars>
          <dgm:hierBranch val="init"/>
        </dgm:presLayoutVars>
      </dgm:prSet>
      <dgm:spPr/>
    </dgm:pt>
    <dgm:pt modelId="{DA1505F9-44CC-40FD-9485-3C71D0A50B43}" type="pres">
      <dgm:prSet presAssocID="{6851D8D3-5E55-4340-B93A-3F1A190F95ED}" presName="rootComposite" presStyleCnt="0"/>
      <dgm:spPr/>
    </dgm:pt>
    <dgm:pt modelId="{E030D799-A368-477C-B1CF-5562D3F861D0}" type="pres">
      <dgm:prSet presAssocID="{6851D8D3-5E55-4340-B93A-3F1A190F95ED}" presName="rootText" presStyleLbl="node4" presStyleIdx="2" presStyleCnt="9" custLinFactNeighborX="-19697" custLinFactNeighborY="-2189">
        <dgm:presLayoutVars>
          <dgm:chPref val="3"/>
        </dgm:presLayoutVars>
      </dgm:prSet>
      <dgm:spPr/>
    </dgm:pt>
    <dgm:pt modelId="{D9F94AE8-12E9-47BC-A040-AD434F139DF7}" type="pres">
      <dgm:prSet presAssocID="{6851D8D3-5E55-4340-B93A-3F1A190F95ED}" presName="rootPict" presStyleLbl="alignImgPlace1" presStyleIdx="5" presStyleCnt="13" custLinFactNeighborX="-70754" custLinFactNeighborY="-3317"/>
      <dgm:spPr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</dgm:spPr>
    </dgm:pt>
    <dgm:pt modelId="{49522E5D-4E05-4E47-AC40-73D91CE3E63F}" type="pres">
      <dgm:prSet presAssocID="{6851D8D3-5E55-4340-B93A-3F1A190F95ED}" presName="rootConnector" presStyleLbl="node4" presStyleIdx="2" presStyleCnt="9"/>
      <dgm:spPr/>
    </dgm:pt>
    <dgm:pt modelId="{D1E03D86-F37E-44F5-9DFE-23870F182F4B}" type="pres">
      <dgm:prSet presAssocID="{6851D8D3-5E55-4340-B93A-3F1A190F95ED}" presName="hierChild4" presStyleCnt="0"/>
      <dgm:spPr/>
    </dgm:pt>
    <dgm:pt modelId="{19EF9880-0FAF-4DDC-8488-E23EFD4CAE53}" type="pres">
      <dgm:prSet presAssocID="{6851D8D3-5E55-4340-B93A-3F1A190F95ED}" presName="hierChild5" presStyleCnt="0"/>
      <dgm:spPr/>
    </dgm:pt>
    <dgm:pt modelId="{3F94FBCC-1BFA-454A-9153-4A508B91C4D3}" type="pres">
      <dgm:prSet presAssocID="{88C6E31D-4FBB-47BE-98B9-6E4558F6AB1E}" presName="hierChild5" presStyleCnt="0"/>
      <dgm:spPr/>
    </dgm:pt>
    <dgm:pt modelId="{2C8DE75D-618D-4308-A776-F4CE330E2D4A}" type="pres">
      <dgm:prSet presAssocID="{4174C9D4-B6B5-419D-A455-12038795B0ED}" presName="Name37" presStyleLbl="parChTrans1D4" presStyleIdx="3" presStyleCnt="9"/>
      <dgm:spPr/>
    </dgm:pt>
    <dgm:pt modelId="{3E0DD6F2-C6BE-4AA7-A14A-EE47FC4C1D97}" type="pres">
      <dgm:prSet presAssocID="{9EB3BB6D-ADC8-4DB3-ADB1-26747FC550B5}" presName="hierRoot2" presStyleCnt="0">
        <dgm:presLayoutVars>
          <dgm:hierBranch val="init"/>
        </dgm:presLayoutVars>
      </dgm:prSet>
      <dgm:spPr/>
    </dgm:pt>
    <dgm:pt modelId="{CAAB91C6-E10A-47BF-8D26-6262D3F35DF7}" type="pres">
      <dgm:prSet presAssocID="{9EB3BB6D-ADC8-4DB3-ADB1-26747FC550B5}" presName="rootComposite" presStyleCnt="0"/>
      <dgm:spPr/>
    </dgm:pt>
    <dgm:pt modelId="{2617FDCA-B739-4C79-B33E-6D93E0CA317D}" type="pres">
      <dgm:prSet presAssocID="{9EB3BB6D-ADC8-4DB3-ADB1-26747FC550B5}" presName="rootText" presStyleLbl="node4" presStyleIdx="3" presStyleCnt="9" custLinFactNeighborX="-8054">
        <dgm:presLayoutVars>
          <dgm:chPref val="3"/>
        </dgm:presLayoutVars>
      </dgm:prSet>
      <dgm:spPr/>
    </dgm:pt>
    <dgm:pt modelId="{92D5D6B1-1308-45E8-8B6B-6FC5D9C16BE1}" type="pres">
      <dgm:prSet presAssocID="{9EB3BB6D-ADC8-4DB3-ADB1-26747FC550B5}" presName="rootPict" presStyleLbl="alignImgPlace1" presStyleIdx="6" presStyleCnt="13" custLinFactNeighborX="-26533" custLinFactNeighborY="1658"/>
      <dgm:spPr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</dgm:spPr>
    </dgm:pt>
    <dgm:pt modelId="{3B265F8B-0983-4B21-A1E8-4C60B6DE2213}" type="pres">
      <dgm:prSet presAssocID="{9EB3BB6D-ADC8-4DB3-ADB1-26747FC550B5}" presName="rootConnector" presStyleLbl="node4" presStyleIdx="3" presStyleCnt="9"/>
      <dgm:spPr/>
    </dgm:pt>
    <dgm:pt modelId="{B6343B09-CB19-4E81-81C2-0A40A870937C}" type="pres">
      <dgm:prSet presAssocID="{9EB3BB6D-ADC8-4DB3-ADB1-26747FC550B5}" presName="hierChild4" presStyleCnt="0"/>
      <dgm:spPr/>
    </dgm:pt>
    <dgm:pt modelId="{18F50019-03DD-4D69-A5BF-BEA3EDEAACFE}" type="pres">
      <dgm:prSet presAssocID="{9EB3BB6D-ADC8-4DB3-ADB1-26747FC550B5}" presName="hierChild5" presStyleCnt="0"/>
      <dgm:spPr/>
    </dgm:pt>
    <dgm:pt modelId="{AF3894A1-C671-4DFA-A4FB-A3ECAA926863}" type="pres">
      <dgm:prSet presAssocID="{18BAE3ED-FF0E-4475-9570-CC56E698057C}" presName="Name37" presStyleLbl="parChTrans1D4" presStyleIdx="4" presStyleCnt="9"/>
      <dgm:spPr/>
    </dgm:pt>
    <dgm:pt modelId="{8478C2D6-E7AB-43AF-BDE1-CAA675342794}" type="pres">
      <dgm:prSet presAssocID="{DC0F2ECE-9D7E-44EE-A32C-690CA045A8AD}" presName="hierRoot2" presStyleCnt="0">
        <dgm:presLayoutVars>
          <dgm:hierBranch val="init"/>
        </dgm:presLayoutVars>
      </dgm:prSet>
      <dgm:spPr/>
    </dgm:pt>
    <dgm:pt modelId="{B7CE05A7-9346-4120-9475-F973D12E8695}" type="pres">
      <dgm:prSet presAssocID="{DC0F2ECE-9D7E-44EE-A32C-690CA045A8AD}" presName="rootComposite" presStyleCnt="0"/>
      <dgm:spPr/>
    </dgm:pt>
    <dgm:pt modelId="{DEA09FDC-1E83-4AD0-8E65-6E03EF770FF5}" type="pres">
      <dgm:prSet presAssocID="{DC0F2ECE-9D7E-44EE-A32C-690CA045A8AD}" presName="rootText" presStyleLbl="node4" presStyleIdx="4" presStyleCnt="9" custLinFactNeighborX="-14958">
        <dgm:presLayoutVars>
          <dgm:chPref val="3"/>
        </dgm:presLayoutVars>
      </dgm:prSet>
      <dgm:spPr/>
    </dgm:pt>
    <dgm:pt modelId="{0368FE00-B652-4181-B65F-FD07E5217448}" type="pres">
      <dgm:prSet presAssocID="{DC0F2ECE-9D7E-44EE-A32C-690CA045A8AD}" presName="rootPict" presStyleLbl="alignImgPlace1" presStyleIdx="7" presStyleCnt="13" custLinFactNeighborX="-46433" custLinFactNeighborY="-1659"/>
      <dgm:spPr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</dgm:spPr>
    </dgm:pt>
    <dgm:pt modelId="{AFEC8043-A976-4703-91A7-96C5FA15ACD3}" type="pres">
      <dgm:prSet presAssocID="{DC0F2ECE-9D7E-44EE-A32C-690CA045A8AD}" presName="rootConnector" presStyleLbl="node4" presStyleIdx="4" presStyleCnt="9"/>
      <dgm:spPr/>
    </dgm:pt>
    <dgm:pt modelId="{F840C782-1034-4524-90F4-B81442BEF988}" type="pres">
      <dgm:prSet presAssocID="{DC0F2ECE-9D7E-44EE-A32C-690CA045A8AD}" presName="hierChild4" presStyleCnt="0"/>
      <dgm:spPr/>
    </dgm:pt>
    <dgm:pt modelId="{AA47DBF9-AD27-4120-B3E6-4A5620C7D70F}" type="pres">
      <dgm:prSet presAssocID="{9A67AF45-187D-4534-ABC3-F497C2C18AE5}" presName="Name37" presStyleLbl="parChTrans1D4" presStyleIdx="5" presStyleCnt="9"/>
      <dgm:spPr/>
    </dgm:pt>
    <dgm:pt modelId="{CC7E4E6D-E936-4B32-BA09-352D09034157}" type="pres">
      <dgm:prSet presAssocID="{472A996D-067A-43B6-B676-731E927606F0}" presName="hierRoot2" presStyleCnt="0">
        <dgm:presLayoutVars>
          <dgm:hierBranch val="init"/>
        </dgm:presLayoutVars>
      </dgm:prSet>
      <dgm:spPr/>
    </dgm:pt>
    <dgm:pt modelId="{596C4B3D-AB4B-47E9-8167-8EAB9B5B8865}" type="pres">
      <dgm:prSet presAssocID="{472A996D-067A-43B6-B676-731E927606F0}" presName="rootComposite" presStyleCnt="0"/>
      <dgm:spPr/>
    </dgm:pt>
    <dgm:pt modelId="{F76C8845-4094-4D24-8C9A-AD94958258C1}" type="pres">
      <dgm:prSet presAssocID="{472A996D-067A-43B6-B676-731E927606F0}" presName="rootText" presStyleLbl="node4" presStyleIdx="5" presStyleCnt="9" custLinFactNeighborX="-22436">
        <dgm:presLayoutVars>
          <dgm:chPref val="3"/>
        </dgm:presLayoutVars>
      </dgm:prSet>
      <dgm:spPr/>
    </dgm:pt>
    <dgm:pt modelId="{562CA4CA-A8C0-49B1-B437-2A7300234BA3}" type="pres">
      <dgm:prSet presAssocID="{472A996D-067A-43B6-B676-731E927606F0}" presName="rootPict" presStyleLbl="alignImgPlace1" presStyleIdx="8" presStyleCnt="13" custLinFactNeighborX="-72965" custLinFactNeighborY="1658"/>
      <dgm:spPr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</dgm:spPr>
    </dgm:pt>
    <dgm:pt modelId="{8E2E1E0E-D9B5-4F30-AE47-63A310A8752C}" type="pres">
      <dgm:prSet presAssocID="{472A996D-067A-43B6-B676-731E927606F0}" presName="rootConnector" presStyleLbl="node4" presStyleIdx="5" presStyleCnt="9"/>
      <dgm:spPr/>
    </dgm:pt>
    <dgm:pt modelId="{E47EE83A-7D45-4813-919E-79B36BF15FF1}" type="pres">
      <dgm:prSet presAssocID="{472A996D-067A-43B6-B676-731E927606F0}" presName="hierChild4" presStyleCnt="0"/>
      <dgm:spPr/>
    </dgm:pt>
    <dgm:pt modelId="{EF34A120-4A66-4910-A6BD-66065FF52A9D}" type="pres">
      <dgm:prSet presAssocID="{472A996D-067A-43B6-B676-731E927606F0}" presName="hierChild5" presStyleCnt="0"/>
      <dgm:spPr/>
    </dgm:pt>
    <dgm:pt modelId="{9F32D695-7317-4624-9396-C726C1CC6300}" type="pres">
      <dgm:prSet presAssocID="{3EB66029-D743-45A4-A0FC-7D98C820FC83}" presName="Name37" presStyleLbl="parChTrans1D4" presStyleIdx="6" presStyleCnt="9"/>
      <dgm:spPr/>
    </dgm:pt>
    <dgm:pt modelId="{15CB12F3-F668-459E-93A1-B9F3F3E089D1}" type="pres">
      <dgm:prSet presAssocID="{F28CECBA-5919-494E-9530-4ACC3D812AA0}" presName="hierRoot2" presStyleCnt="0">
        <dgm:presLayoutVars>
          <dgm:hierBranch val="init"/>
        </dgm:presLayoutVars>
      </dgm:prSet>
      <dgm:spPr/>
    </dgm:pt>
    <dgm:pt modelId="{471AF7C6-FE36-4697-B8AC-0F2DA31F6F55}" type="pres">
      <dgm:prSet presAssocID="{F28CECBA-5919-494E-9530-4ACC3D812AA0}" presName="rootComposite" presStyleCnt="0"/>
      <dgm:spPr/>
    </dgm:pt>
    <dgm:pt modelId="{8E487210-4E8C-4A33-BC49-10CD5D9C239A}" type="pres">
      <dgm:prSet presAssocID="{F28CECBA-5919-494E-9530-4ACC3D812AA0}" presName="rootText" presStyleLbl="node4" presStyleIdx="6" presStyleCnt="9" custLinFactNeighborX="-22436">
        <dgm:presLayoutVars>
          <dgm:chPref val="3"/>
        </dgm:presLayoutVars>
      </dgm:prSet>
      <dgm:spPr/>
    </dgm:pt>
    <dgm:pt modelId="{EA130EB6-2E63-40EB-9E69-CA61444134FA}" type="pres">
      <dgm:prSet presAssocID="{F28CECBA-5919-494E-9530-4ACC3D812AA0}" presName="rootPict" presStyleLbl="alignImgPlace1" presStyleIdx="9" presStyleCnt="13" custLinFactNeighborX="-75176" custLinFactNeighborY="0"/>
      <dgm:spPr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</dgm:spPr>
    </dgm:pt>
    <dgm:pt modelId="{BD84CA58-A2E1-4C4B-8BFE-A0AC73A194B7}" type="pres">
      <dgm:prSet presAssocID="{F28CECBA-5919-494E-9530-4ACC3D812AA0}" presName="rootConnector" presStyleLbl="node4" presStyleIdx="6" presStyleCnt="9"/>
      <dgm:spPr/>
    </dgm:pt>
    <dgm:pt modelId="{84D890A7-73C8-47C7-B5BF-C17B4C527C05}" type="pres">
      <dgm:prSet presAssocID="{F28CECBA-5919-494E-9530-4ACC3D812AA0}" presName="hierChild4" presStyleCnt="0"/>
      <dgm:spPr/>
    </dgm:pt>
    <dgm:pt modelId="{2C41FE3C-073B-4B89-BC4A-231231D74540}" type="pres">
      <dgm:prSet presAssocID="{F28CECBA-5919-494E-9530-4ACC3D812AA0}" presName="hierChild5" presStyleCnt="0"/>
      <dgm:spPr/>
    </dgm:pt>
    <dgm:pt modelId="{A83ACADF-25E6-4CD4-9683-11D16AE2CA60}" type="pres">
      <dgm:prSet presAssocID="{DC0F2ECE-9D7E-44EE-A32C-690CA045A8AD}" presName="hierChild5" presStyleCnt="0"/>
      <dgm:spPr/>
    </dgm:pt>
    <dgm:pt modelId="{775FB437-CBA0-4F9D-A9A5-58A215B359EC}" type="pres">
      <dgm:prSet presAssocID="{5A5738CC-8382-4AE0-BECB-007E54BAFE86}" presName="hierChild7" presStyleCnt="0"/>
      <dgm:spPr/>
    </dgm:pt>
    <dgm:pt modelId="{45ACFCB7-82C4-4BEE-AE82-3F76C9A86E06}" type="pres">
      <dgm:prSet presAssocID="{028ABEC7-A59B-4730-8992-5F626DF52340}" presName="Name111" presStyleLbl="parChTrans1D3" presStyleIdx="1" presStyleCnt="2"/>
      <dgm:spPr/>
    </dgm:pt>
    <dgm:pt modelId="{AA2C8C0D-AA03-4324-A76D-99A00D405537}" type="pres">
      <dgm:prSet presAssocID="{1D841969-903A-487E-B66F-1BD940E41CDB}" presName="hierRoot3" presStyleCnt="0">
        <dgm:presLayoutVars>
          <dgm:hierBranch val="init"/>
        </dgm:presLayoutVars>
      </dgm:prSet>
      <dgm:spPr/>
    </dgm:pt>
    <dgm:pt modelId="{71DC385C-9B42-40DC-AEE5-5781EDA059DA}" type="pres">
      <dgm:prSet presAssocID="{1D841969-903A-487E-B66F-1BD940E41CDB}" presName="rootComposite3" presStyleCnt="0"/>
      <dgm:spPr/>
    </dgm:pt>
    <dgm:pt modelId="{D85BD63F-A571-4FE1-B31E-888251078F9B}" type="pres">
      <dgm:prSet presAssocID="{1D841969-903A-487E-B66F-1BD940E41CDB}" presName="rootText3" presStyleLbl="asst2" presStyleIdx="1" presStyleCnt="2" custLinFactNeighborX="-17834">
        <dgm:presLayoutVars>
          <dgm:chPref val="3"/>
        </dgm:presLayoutVars>
      </dgm:prSet>
      <dgm:spPr/>
    </dgm:pt>
    <dgm:pt modelId="{FC76E644-3114-4ACF-ADB9-1DC9BD586AF3}" type="pres">
      <dgm:prSet presAssocID="{1D841969-903A-487E-B66F-1BD940E41CDB}" presName="rootPict3" presStyleLbl="alignImgPlace1" presStyleIdx="10" presStyleCnt="13" custLinFactNeighborX="-57488" custLinFactNeighborY="-1658"/>
      <dgm:spPr>
        <a:blipFill rotWithShape="1">
          <a:blip xmlns:r="http://schemas.openxmlformats.org/officeDocument/2006/relationships" r:embed="rId11"/>
          <a:stretch>
            <a:fillRect/>
          </a:stretch>
        </a:blipFill>
        <a:ln>
          <a:noFill/>
        </a:ln>
      </dgm:spPr>
    </dgm:pt>
    <dgm:pt modelId="{34F34159-DFA9-40FE-BE3A-116BBA5DEBD9}" type="pres">
      <dgm:prSet presAssocID="{1D841969-903A-487E-B66F-1BD940E41CDB}" presName="rootConnector3" presStyleLbl="asst2" presStyleIdx="1" presStyleCnt="2"/>
      <dgm:spPr/>
    </dgm:pt>
    <dgm:pt modelId="{63B99E92-AD94-4C62-A95B-75C962ABDA68}" type="pres">
      <dgm:prSet presAssocID="{1D841969-903A-487E-B66F-1BD940E41CDB}" presName="hierChild6" presStyleCnt="0"/>
      <dgm:spPr/>
    </dgm:pt>
    <dgm:pt modelId="{0E9A016B-0E76-4911-9812-EBDC3E5CA4BE}" type="pres">
      <dgm:prSet presAssocID="{2B50669C-04E3-4AD4-9962-C97EB4B5CD65}" presName="Name37" presStyleLbl="parChTrans1D4" presStyleIdx="7" presStyleCnt="9"/>
      <dgm:spPr/>
    </dgm:pt>
    <dgm:pt modelId="{C59A587D-C1C7-498E-BA16-FB9ED864CDCF}" type="pres">
      <dgm:prSet presAssocID="{7B3549E7-6530-4962-A9AD-D7C142F37053}" presName="hierRoot2" presStyleCnt="0">
        <dgm:presLayoutVars>
          <dgm:hierBranch val="init"/>
        </dgm:presLayoutVars>
      </dgm:prSet>
      <dgm:spPr/>
    </dgm:pt>
    <dgm:pt modelId="{86D13C27-0687-40F5-96FC-D48FA4AEC4B8}" type="pres">
      <dgm:prSet presAssocID="{7B3549E7-6530-4962-A9AD-D7C142F37053}" presName="rootComposite" presStyleCnt="0"/>
      <dgm:spPr/>
    </dgm:pt>
    <dgm:pt modelId="{ED96C111-7A65-459B-8EE8-E913BC72365D}" type="pres">
      <dgm:prSet presAssocID="{7B3549E7-6530-4962-A9AD-D7C142F37053}" presName="rootText" presStyleLbl="node4" presStyleIdx="7" presStyleCnt="9" custLinFactNeighborX="-20969">
        <dgm:presLayoutVars>
          <dgm:chPref val="3"/>
        </dgm:presLayoutVars>
      </dgm:prSet>
      <dgm:spPr/>
    </dgm:pt>
    <dgm:pt modelId="{4B6557C8-016F-4FF9-8FAE-64BA846DF53C}" type="pres">
      <dgm:prSet presAssocID="{7B3549E7-6530-4962-A9AD-D7C142F37053}" presName="rootPict" presStyleLbl="alignImgPlace1" presStyleIdx="11" presStyleCnt="13" custScaleX="136442" custLinFactNeighborX="-48644"/>
      <dgm:spPr>
        <a:blipFill rotWithShape="1">
          <a:blip xmlns:r="http://schemas.openxmlformats.org/officeDocument/2006/relationships" r:embed="rId12"/>
          <a:stretch>
            <a:fillRect/>
          </a:stretch>
        </a:blipFill>
        <a:ln>
          <a:noFill/>
        </a:ln>
      </dgm:spPr>
    </dgm:pt>
    <dgm:pt modelId="{FC76E780-A570-492E-B56B-FFDBECAFE08D}" type="pres">
      <dgm:prSet presAssocID="{7B3549E7-6530-4962-A9AD-D7C142F37053}" presName="rootConnector" presStyleLbl="node4" presStyleIdx="7" presStyleCnt="9"/>
      <dgm:spPr/>
    </dgm:pt>
    <dgm:pt modelId="{B46D8E9F-86FE-4995-BB36-D7CB47C8EF21}" type="pres">
      <dgm:prSet presAssocID="{7B3549E7-6530-4962-A9AD-D7C142F37053}" presName="hierChild4" presStyleCnt="0"/>
      <dgm:spPr/>
    </dgm:pt>
    <dgm:pt modelId="{32301C29-5B7D-4496-9F45-890393E8DBFC}" type="pres">
      <dgm:prSet presAssocID="{7B3549E7-6530-4962-A9AD-D7C142F37053}" presName="hierChild5" presStyleCnt="0"/>
      <dgm:spPr/>
    </dgm:pt>
    <dgm:pt modelId="{C2BAAEB6-D3DF-419F-B5B5-09B818E7F024}" type="pres">
      <dgm:prSet presAssocID="{BFAD9E72-10AA-4E7C-80AD-B0971D4BF0D3}" presName="Name37" presStyleLbl="parChTrans1D4" presStyleIdx="8" presStyleCnt="9"/>
      <dgm:spPr/>
    </dgm:pt>
    <dgm:pt modelId="{DCF0A967-9FB4-4732-A7DC-E9AF2450B1B7}" type="pres">
      <dgm:prSet presAssocID="{48E432FC-E1AE-4B65-AD08-6D4D473F5BF9}" presName="hierRoot2" presStyleCnt="0">
        <dgm:presLayoutVars>
          <dgm:hierBranch val="init"/>
        </dgm:presLayoutVars>
      </dgm:prSet>
      <dgm:spPr/>
    </dgm:pt>
    <dgm:pt modelId="{14A4AA41-58B9-4C84-A201-E695FC57AC30}" type="pres">
      <dgm:prSet presAssocID="{48E432FC-E1AE-4B65-AD08-6D4D473F5BF9}" presName="rootComposite" presStyleCnt="0"/>
      <dgm:spPr/>
    </dgm:pt>
    <dgm:pt modelId="{3175890B-0845-47F2-9E8A-0D4EF6755439}" type="pres">
      <dgm:prSet presAssocID="{48E432FC-E1AE-4B65-AD08-6D4D473F5BF9}" presName="rootText" presStyleLbl="node4" presStyleIdx="8" presStyleCnt="9" custLinFactNeighborX="-20969">
        <dgm:presLayoutVars>
          <dgm:chPref val="3"/>
        </dgm:presLayoutVars>
      </dgm:prSet>
      <dgm:spPr/>
    </dgm:pt>
    <dgm:pt modelId="{AC39274B-F84F-4438-A123-A37B1F4C37B1}" type="pres">
      <dgm:prSet presAssocID="{48E432FC-E1AE-4B65-AD08-6D4D473F5BF9}" presName="rootPict" presStyleLbl="alignImgPlace1" presStyleIdx="12" presStyleCnt="13" custScaleX="136680" custLinFactNeighborX="-55277"/>
      <dgm:spPr>
        <a:blipFill rotWithShape="1">
          <a:blip xmlns:r="http://schemas.openxmlformats.org/officeDocument/2006/relationships" r:embed="rId13"/>
          <a:stretch>
            <a:fillRect/>
          </a:stretch>
        </a:blipFill>
        <a:ln>
          <a:noFill/>
        </a:ln>
      </dgm:spPr>
    </dgm:pt>
    <dgm:pt modelId="{B447B6BA-D754-4F52-8E03-0C094EE33799}" type="pres">
      <dgm:prSet presAssocID="{48E432FC-E1AE-4B65-AD08-6D4D473F5BF9}" presName="rootConnector" presStyleLbl="node4" presStyleIdx="8" presStyleCnt="9"/>
      <dgm:spPr/>
    </dgm:pt>
    <dgm:pt modelId="{105D943B-083E-4CA1-946D-124DF1DF64E6}" type="pres">
      <dgm:prSet presAssocID="{48E432FC-E1AE-4B65-AD08-6D4D473F5BF9}" presName="hierChild4" presStyleCnt="0"/>
      <dgm:spPr/>
    </dgm:pt>
    <dgm:pt modelId="{5D66A7DD-B413-4BFB-9A06-961DA7EB43DD}" type="pres">
      <dgm:prSet presAssocID="{48E432FC-E1AE-4B65-AD08-6D4D473F5BF9}" presName="hierChild5" presStyleCnt="0"/>
      <dgm:spPr/>
    </dgm:pt>
    <dgm:pt modelId="{75A75A19-6486-47CA-8EE3-A8329B395B9E}" type="pres">
      <dgm:prSet presAssocID="{1D841969-903A-487E-B66F-1BD940E41CDB}" presName="hierChild7" presStyleCnt="0"/>
      <dgm:spPr/>
    </dgm:pt>
    <dgm:pt modelId="{AB90C83F-A8A1-4A3F-BA08-5D6C22158709}" type="pres">
      <dgm:prSet presAssocID="{CA58F6AB-E213-4281-A09E-59BA06FBCE93}" presName="hierChild3" presStyleCnt="0"/>
      <dgm:spPr/>
    </dgm:pt>
  </dgm:ptLst>
  <dgm:cxnLst>
    <dgm:cxn modelId="{DB4CE309-796B-410B-A401-F75F5CC621C8}" type="presOf" srcId="{2B50669C-04E3-4AD4-9962-C97EB4B5CD65}" destId="{0E9A016B-0E76-4911-9812-EBDC3E5CA4BE}" srcOrd="0" destOrd="0" presId="urn:microsoft.com/office/officeart/2005/8/layout/pictureOrgChart+Icon"/>
    <dgm:cxn modelId="{35F81F15-A689-4E4E-B8DA-D1CEF35AF2FB}" srcId="{506CB861-6763-410A-B739-D462D1AB4303}" destId="{1D841969-903A-487E-B66F-1BD940E41CDB}" srcOrd="1" destOrd="0" parTransId="{028ABEC7-A59B-4730-8992-5F626DF52340}" sibTransId="{352F820A-3C98-4884-994D-6B799CBC582A}"/>
    <dgm:cxn modelId="{78247D17-2190-4F96-8782-9705E044F879}" type="presOf" srcId="{028ABEC7-A59B-4730-8992-5F626DF52340}" destId="{45ACFCB7-82C4-4BEE-AE82-3F76C9A86E06}" srcOrd="0" destOrd="0" presId="urn:microsoft.com/office/officeart/2005/8/layout/pictureOrgChart+Icon"/>
    <dgm:cxn modelId="{6D74F318-F688-453E-994A-54D699F9F507}" type="presOf" srcId="{D8E8384D-1D04-43E5-B5D3-8E1428A36DD3}" destId="{95D264E2-B2F0-457F-A4BB-9476A259775F}" srcOrd="0" destOrd="0" presId="urn:microsoft.com/office/officeart/2005/8/layout/pictureOrgChart+Icon"/>
    <dgm:cxn modelId="{9792D21E-6CA7-48FB-9A16-2ECBA67716BA}" type="presOf" srcId="{472A996D-067A-43B6-B676-731E927606F0}" destId="{8E2E1E0E-D9B5-4F30-AE47-63A310A8752C}" srcOrd="1" destOrd="0" presId="urn:microsoft.com/office/officeart/2005/8/layout/pictureOrgChart+Icon"/>
    <dgm:cxn modelId="{A652451F-90D8-4326-950D-B0643B98E27C}" type="presOf" srcId="{1D841969-903A-487E-B66F-1BD940E41CDB}" destId="{34F34159-DFA9-40FE-BE3A-116BBA5DEBD9}" srcOrd="1" destOrd="0" presId="urn:microsoft.com/office/officeart/2005/8/layout/pictureOrgChart+Icon"/>
    <dgm:cxn modelId="{AFA2EB29-2300-4C0F-A3C4-24220BEA1A84}" srcId="{DC0F2ECE-9D7E-44EE-A32C-690CA045A8AD}" destId="{472A996D-067A-43B6-B676-731E927606F0}" srcOrd="0" destOrd="0" parTransId="{9A67AF45-187D-4534-ABC3-F497C2C18AE5}" sibTransId="{265B854B-1193-4EAE-BEA8-D45328221E57}"/>
    <dgm:cxn modelId="{099DA838-FAD7-4849-816C-A61188281CEC}" type="presOf" srcId="{F28CECBA-5919-494E-9530-4ACC3D812AA0}" destId="{BD84CA58-A2E1-4C4B-8BFE-A0AC73A194B7}" srcOrd="1" destOrd="0" presId="urn:microsoft.com/office/officeart/2005/8/layout/pictureOrgChart+Icon"/>
    <dgm:cxn modelId="{081F8B3A-C3BA-4CAD-8E42-72D0A27D24BD}" srcId="{CA58F6AB-E213-4281-A09E-59BA06FBCE93}" destId="{506CB861-6763-410A-B739-D462D1AB4303}" srcOrd="0" destOrd="0" parTransId="{F10995A0-07CD-4EAB-9537-4435DA732D3F}" sibTransId="{9D22EFDD-D1A2-411B-9C44-E0025974D115}"/>
    <dgm:cxn modelId="{DB37A73C-6EC1-4A3E-BAF8-0D3BF408D9E7}" type="presOf" srcId="{BFAD9E72-10AA-4E7C-80AD-B0971D4BF0D3}" destId="{C2BAAEB6-D3DF-419F-B5B5-09B818E7F024}" srcOrd="0" destOrd="0" presId="urn:microsoft.com/office/officeart/2005/8/layout/pictureOrgChart+Icon"/>
    <dgm:cxn modelId="{5079073D-2D66-4A34-A04D-3AFE86978108}" srcId="{506CB861-6763-410A-B739-D462D1AB4303}" destId="{5A5738CC-8382-4AE0-BECB-007E54BAFE86}" srcOrd="0" destOrd="0" parTransId="{30B0C1DC-0ABA-4964-B4A9-63FAA9762AAF}" sibTransId="{C262892E-43F3-4594-A768-B0B2343C26D8}"/>
    <dgm:cxn modelId="{C789003F-343A-48BF-819E-6CC7A20ABBC2}" srcId="{1D841969-903A-487E-B66F-1BD940E41CDB}" destId="{48E432FC-E1AE-4B65-AD08-6D4D473F5BF9}" srcOrd="1" destOrd="0" parTransId="{BFAD9E72-10AA-4E7C-80AD-B0971D4BF0D3}" sibTransId="{96ED2392-0738-475B-8594-BBDE72AC644C}"/>
    <dgm:cxn modelId="{553F9F62-EA5F-40AE-B8BB-EC76DEE714E8}" type="presOf" srcId="{59F1A9BB-224C-4DB1-8939-002C1AD939EF}" destId="{AB4FC5BF-EB18-444E-BF41-C37F4D6CD947}" srcOrd="0" destOrd="0" presId="urn:microsoft.com/office/officeart/2005/8/layout/pictureOrgChart+Icon"/>
    <dgm:cxn modelId="{A7C84D43-6004-4DCC-85C8-25B4F634BDC0}" type="presOf" srcId="{48E432FC-E1AE-4B65-AD08-6D4D473F5BF9}" destId="{B447B6BA-D754-4F52-8E03-0C094EE33799}" srcOrd="1" destOrd="0" presId="urn:microsoft.com/office/officeart/2005/8/layout/pictureOrgChart+Icon"/>
    <dgm:cxn modelId="{16CF2C68-F1EA-4954-88A9-9A40BB6D5FCB}" type="presOf" srcId="{506CB861-6763-410A-B739-D462D1AB4303}" destId="{FF36396D-8F6F-43C1-8D11-D3CA9F280E7A}" srcOrd="1" destOrd="0" presId="urn:microsoft.com/office/officeart/2005/8/layout/pictureOrgChart+Icon"/>
    <dgm:cxn modelId="{8A672E4B-46D7-402D-B0CC-A9D06DBB06A7}" srcId="{1D841969-903A-487E-B66F-1BD940E41CDB}" destId="{7B3549E7-6530-4962-A9AD-D7C142F37053}" srcOrd="0" destOrd="0" parTransId="{2B50669C-04E3-4AD4-9962-C97EB4B5CD65}" sibTransId="{9AB05687-B0A1-4B3F-93DB-BEE263D6ECF3}"/>
    <dgm:cxn modelId="{FACCF84D-1029-4363-AB75-A52EE1C25EBB}" type="presOf" srcId="{88C6E31D-4FBB-47BE-98B9-6E4558F6AB1E}" destId="{0E64C007-2E89-448C-A7CD-5B3EDBE11126}" srcOrd="1" destOrd="0" presId="urn:microsoft.com/office/officeart/2005/8/layout/pictureOrgChart+Icon"/>
    <dgm:cxn modelId="{EC84B373-DF8B-48B1-9C53-D90C2239D8BE}" srcId="{5A5738CC-8382-4AE0-BECB-007E54BAFE86}" destId="{70F06F09-7549-4DD9-B52A-6DF7EC364920}" srcOrd="0" destOrd="0" parTransId="{30DD36E5-24C8-42E5-A44F-260F61BB6C56}" sibTransId="{0A8F0F2B-FA62-4DD6-9BE0-7331F2B592BD}"/>
    <dgm:cxn modelId="{3A3C0077-F180-431D-B1BB-64DDCD7109D3}" type="presOf" srcId="{DC0F2ECE-9D7E-44EE-A32C-690CA045A8AD}" destId="{DEA09FDC-1E83-4AD0-8E65-6E03EF770FF5}" srcOrd="0" destOrd="0" presId="urn:microsoft.com/office/officeart/2005/8/layout/pictureOrgChart+Icon"/>
    <dgm:cxn modelId="{A016A785-A39D-44FF-96A2-B81F0BA1247E}" type="presOf" srcId="{F10995A0-07CD-4EAB-9537-4435DA732D3F}" destId="{A8BEBA06-9ECB-408B-BF9C-538E790F9B81}" srcOrd="0" destOrd="0" presId="urn:microsoft.com/office/officeart/2005/8/layout/pictureOrgChart+Icon"/>
    <dgm:cxn modelId="{74AC9589-F2D1-408F-A572-FD86FE8FB134}" type="presOf" srcId="{70F06F09-7549-4DD9-B52A-6DF7EC364920}" destId="{1BF1F8D4-1036-4C64-9261-ACAD1991CD2C}" srcOrd="1" destOrd="0" presId="urn:microsoft.com/office/officeart/2005/8/layout/pictureOrgChart+Icon"/>
    <dgm:cxn modelId="{F23BDB8B-873A-4632-9E7C-B7B28898CA25}" type="presOf" srcId="{48E432FC-E1AE-4B65-AD08-6D4D473F5BF9}" destId="{3175890B-0845-47F2-9E8A-0D4EF6755439}" srcOrd="0" destOrd="0" presId="urn:microsoft.com/office/officeart/2005/8/layout/pictureOrgChart+Icon"/>
    <dgm:cxn modelId="{EF075291-8E9D-4FD2-9DE5-3B5C45D30CAD}" type="presOf" srcId="{6851D8D3-5E55-4340-B93A-3F1A190F95ED}" destId="{49522E5D-4E05-4E47-AC40-73D91CE3E63F}" srcOrd="1" destOrd="0" presId="urn:microsoft.com/office/officeart/2005/8/layout/pictureOrgChart+Icon"/>
    <dgm:cxn modelId="{FCE8C598-C87B-492F-871E-91F5C24E3D94}" type="presOf" srcId="{3EB66029-D743-45A4-A0FC-7D98C820FC83}" destId="{9F32D695-7317-4624-9396-C726C1CC6300}" srcOrd="0" destOrd="0" presId="urn:microsoft.com/office/officeart/2005/8/layout/pictureOrgChart+Icon"/>
    <dgm:cxn modelId="{8D2BD29A-121C-4D79-AFB6-E9C8C6CB969E}" type="presOf" srcId="{7B3549E7-6530-4962-A9AD-D7C142F37053}" destId="{ED96C111-7A65-459B-8EE8-E913BC72365D}" srcOrd="0" destOrd="0" presId="urn:microsoft.com/office/officeart/2005/8/layout/pictureOrgChart+Icon"/>
    <dgm:cxn modelId="{84880F9B-2A49-4D63-BEBB-AD44295A6855}" srcId="{5A5738CC-8382-4AE0-BECB-007E54BAFE86}" destId="{DC0F2ECE-9D7E-44EE-A32C-690CA045A8AD}" srcOrd="3" destOrd="0" parTransId="{18BAE3ED-FF0E-4475-9570-CC56E698057C}" sibTransId="{760CA974-1E9E-4D77-953B-F9F4A30562EF}"/>
    <dgm:cxn modelId="{811E509E-0FC1-401F-A63D-C50E0D317887}" type="presOf" srcId="{472A996D-067A-43B6-B676-731E927606F0}" destId="{F76C8845-4094-4D24-8C9A-AD94958258C1}" srcOrd="0" destOrd="0" presId="urn:microsoft.com/office/officeart/2005/8/layout/pictureOrgChart+Icon"/>
    <dgm:cxn modelId="{B06C60A0-6FA5-45E7-894A-EA05F686EEC4}" type="presOf" srcId="{1D841969-903A-487E-B66F-1BD940E41CDB}" destId="{D85BD63F-A571-4FE1-B31E-888251078F9B}" srcOrd="0" destOrd="0" presId="urn:microsoft.com/office/officeart/2005/8/layout/pictureOrgChart+Icon"/>
    <dgm:cxn modelId="{BED4ADA3-0DAD-4B88-A3FF-99771CF5D3B4}" srcId="{88C6E31D-4FBB-47BE-98B9-6E4558F6AB1E}" destId="{6851D8D3-5E55-4340-B93A-3F1A190F95ED}" srcOrd="0" destOrd="0" parTransId="{2A48CDCA-4935-480D-85C5-EE612B3F79E9}" sibTransId="{9A5977E0-D2CF-49DD-94CD-B3B07C3C6472}"/>
    <dgm:cxn modelId="{6529D5A4-FACD-4F69-9807-EEE96FDD1733}" type="presOf" srcId="{5A5738CC-8382-4AE0-BECB-007E54BAFE86}" destId="{52C6485D-FD04-44AD-90CF-0934AF34035D}" srcOrd="1" destOrd="0" presId="urn:microsoft.com/office/officeart/2005/8/layout/pictureOrgChart+Icon"/>
    <dgm:cxn modelId="{FF0BBDAA-2ECA-4E73-A2A0-7601BFF591D1}" type="presOf" srcId="{30DD36E5-24C8-42E5-A44F-260F61BB6C56}" destId="{D2C4EAC4-B6FC-4875-8633-5FF739B68F34}" srcOrd="0" destOrd="0" presId="urn:microsoft.com/office/officeart/2005/8/layout/pictureOrgChart+Icon"/>
    <dgm:cxn modelId="{C98136B0-130C-44F3-9575-34493EC85F95}" srcId="{DC0F2ECE-9D7E-44EE-A32C-690CA045A8AD}" destId="{F28CECBA-5919-494E-9530-4ACC3D812AA0}" srcOrd="1" destOrd="0" parTransId="{3EB66029-D743-45A4-A0FC-7D98C820FC83}" sibTransId="{9F3646C5-30EA-489D-9D04-E4CF12A4B553}"/>
    <dgm:cxn modelId="{57FEC3B9-A980-4276-A84C-73F99F20E294}" type="presOf" srcId="{2A48CDCA-4935-480D-85C5-EE612B3F79E9}" destId="{8CBF578D-20E1-4CF4-8ECE-B51E40FBA64B}" srcOrd="0" destOrd="0" presId="urn:microsoft.com/office/officeart/2005/8/layout/pictureOrgChart+Icon"/>
    <dgm:cxn modelId="{23B007BA-E05A-40DB-A8AD-B53AC316A11D}" type="presOf" srcId="{18BAE3ED-FF0E-4475-9570-CC56E698057C}" destId="{AF3894A1-C671-4DFA-A4FB-A3ECAA926863}" srcOrd="0" destOrd="0" presId="urn:microsoft.com/office/officeart/2005/8/layout/pictureOrgChart+Icon"/>
    <dgm:cxn modelId="{1FE555BB-43CD-42A5-AF31-3F21A31597C7}" type="presOf" srcId="{CA58F6AB-E213-4281-A09E-59BA06FBCE93}" destId="{99BBB4CD-9D04-40DB-AB26-0291E87B86AF}" srcOrd="0" destOrd="0" presId="urn:microsoft.com/office/officeart/2005/8/layout/pictureOrgChart+Icon"/>
    <dgm:cxn modelId="{44E49DC0-1C2B-44D6-A343-C9374B426491}" type="presOf" srcId="{9A67AF45-187D-4534-ABC3-F497C2C18AE5}" destId="{AA47DBF9-AD27-4120-B3E6-4A5620C7D70F}" srcOrd="0" destOrd="0" presId="urn:microsoft.com/office/officeart/2005/8/layout/pictureOrgChart+Icon"/>
    <dgm:cxn modelId="{9C65CFC5-5CF0-4F4E-BC9B-6749A172E420}" type="presOf" srcId="{6851D8D3-5E55-4340-B93A-3F1A190F95ED}" destId="{E030D799-A368-477C-B1CF-5562D3F861D0}" srcOrd="0" destOrd="0" presId="urn:microsoft.com/office/officeart/2005/8/layout/pictureOrgChart+Icon"/>
    <dgm:cxn modelId="{4D5846CC-6860-4C33-B7C0-AC618D9CAEAB}" type="presOf" srcId="{4174C9D4-B6B5-419D-A455-12038795B0ED}" destId="{2C8DE75D-618D-4308-A776-F4CE330E2D4A}" srcOrd="0" destOrd="0" presId="urn:microsoft.com/office/officeart/2005/8/layout/pictureOrgChart+Icon"/>
    <dgm:cxn modelId="{D93EA4D0-C610-4C54-9B19-41749DDC0B67}" type="presOf" srcId="{7B3549E7-6530-4962-A9AD-D7C142F37053}" destId="{FC76E780-A570-492E-B56B-FFDBECAFE08D}" srcOrd="1" destOrd="0" presId="urn:microsoft.com/office/officeart/2005/8/layout/pictureOrgChart+Icon"/>
    <dgm:cxn modelId="{F4A796E0-8180-402F-8834-56D7626A0B89}" type="presOf" srcId="{30B0C1DC-0ABA-4964-B4A9-63FAA9762AAF}" destId="{E1B01B9C-6CE3-4D91-A64A-EA5C0C0FA564}" srcOrd="0" destOrd="0" presId="urn:microsoft.com/office/officeart/2005/8/layout/pictureOrgChart+Icon"/>
    <dgm:cxn modelId="{E0C236E1-9728-47B3-AFC2-CB17D58E113E}" type="presOf" srcId="{70F06F09-7549-4DD9-B52A-6DF7EC364920}" destId="{013EF77F-CF96-439A-8E2D-08A4B2E79BA5}" srcOrd="0" destOrd="0" presId="urn:microsoft.com/office/officeart/2005/8/layout/pictureOrgChart+Icon"/>
    <dgm:cxn modelId="{5073B4E3-9BE3-4D9B-8E2D-43C58ADDDCA7}" type="presOf" srcId="{9EB3BB6D-ADC8-4DB3-ADB1-26747FC550B5}" destId="{2617FDCA-B739-4C79-B33E-6D93E0CA317D}" srcOrd="0" destOrd="0" presId="urn:microsoft.com/office/officeart/2005/8/layout/pictureOrgChart+Icon"/>
    <dgm:cxn modelId="{D25A9FE4-D5FD-4A9B-BC3D-6279FC302E1F}" type="presOf" srcId="{5A5738CC-8382-4AE0-BECB-007E54BAFE86}" destId="{1F4D7909-24B2-4140-A1B2-3C3F65D23CD1}" srcOrd="0" destOrd="0" presId="urn:microsoft.com/office/officeart/2005/8/layout/pictureOrgChart+Icon"/>
    <dgm:cxn modelId="{205A66E5-1803-4717-A42E-F7645D6BDE8C}" type="presOf" srcId="{F28CECBA-5919-494E-9530-4ACC3D812AA0}" destId="{8E487210-4E8C-4A33-BC49-10CD5D9C239A}" srcOrd="0" destOrd="0" presId="urn:microsoft.com/office/officeart/2005/8/layout/pictureOrgChart+Icon"/>
    <dgm:cxn modelId="{61965EE7-564C-4F50-993E-68DBABE83FE9}" srcId="{5A5738CC-8382-4AE0-BECB-007E54BAFE86}" destId="{88C6E31D-4FBB-47BE-98B9-6E4558F6AB1E}" srcOrd="1" destOrd="0" parTransId="{59F1A9BB-224C-4DB1-8939-002C1AD939EF}" sibTransId="{7CFA5F6B-A369-490A-8FC2-81824087EB21}"/>
    <dgm:cxn modelId="{680D60E8-D993-4525-A32D-44CA4F5CCD7E}" srcId="{D8E8384D-1D04-43E5-B5D3-8E1428A36DD3}" destId="{CA58F6AB-E213-4281-A09E-59BA06FBCE93}" srcOrd="0" destOrd="0" parTransId="{D5CBCDCF-E0BB-4A51-A986-FBED2414B03D}" sibTransId="{C53AB468-5775-48FB-841F-28E3EF613E9E}"/>
    <dgm:cxn modelId="{5F6764E9-9A73-4AC4-AFB5-720848256979}" type="presOf" srcId="{9EB3BB6D-ADC8-4DB3-ADB1-26747FC550B5}" destId="{3B265F8B-0983-4B21-A1E8-4C60B6DE2213}" srcOrd="1" destOrd="0" presId="urn:microsoft.com/office/officeart/2005/8/layout/pictureOrgChart+Icon"/>
    <dgm:cxn modelId="{D6DF1CF4-E54F-4AA1-8DDB-A94813719E52}" type="presOf" srcId="{CA58F6AB-E213-4281-A09E-59BA06FBCE93}" destId="{51B4F115-B190-4E0A-901A-D139E6DA3C86}" srcOrd="1" destOrd="0" presId="urn:microsoft.com/office/officeart/2005/8/layout/pictureOrgChart+Icon"/>
    <dgm:cxn modelId="{CD4382F4-13E3-49E9-8961-8FDE37CE274A}" type="presOf" srcId="{88C6E31D-4FBB-47BE-98B9-6E4558F6AB1E}" destId="{08A2CFB7-4186-4BC6-A832-EFF5ACA2C83A}" srcOrd="0" destOrd="0" presId="urn:microsoft.com/office/officeart/2005/8/layout/pictureOrgChart+Icon"/>
    <dgm:cxn modelId="{B49006F9-99C1-4A2B-A29D-4149831BB11D}" type="presOf" srcId="{DC0F2ECE-9D7E-44EE-A32C-690CA045A8AD}" destId="{AFEC8043-A976-4703-91A7-96C5FA15ACD3}" srcOrd="1" destOrd="0" presId="urn:microsoft.com/office/officeart/2005/8/layout/pictureOrgChart+Icon"/>
    <dgm:cxn modelId="{9698DEFA-E639-49B9-BCCF-8835C4673EAC}" srcId="{5A5738CC-8382-4AE0-BECB-007E54BAFE86}" destId="{9EB3BB6D-ADC8-4DB3-ADB1-26747FC550B5}" srcOrd="2" destOrd="0" parTransId="{4174C9D4-B6B5-419D-A455-12038795B0ED}" sibTransId="{C6731885-8E6D-47CA-8D47-33857D3B016C}"/>
    <dgm:cxn modelId="{3EEF6DFD-1E31-4496-BEFC-C4DF8C07BC0B}" type="presOf" srcId="{506CB861-6763-410A-B739-D462D1AB4303}" destId="{E23FEC24-9200-4518-BF97-48530B458AFE}" srcOrd="0" destOrd="0" presId="urn:microsoft.com/office/officeart/2005/8/layout/pictureOrgChart+Icon"/>
    <dgm:cxn modelId="{DBFABF8B-58D2-4352-AC20-928A9B4C19B7}" type="presParOf" srcId="{95D264E2-B2F0-457F-A4BB-9476A259775F}" destId="{F67E5EB8-5A4D-4864-A4F5-2ADD0C5827DD}" srcOrd="0" destOrd="0" presId="urn:microsoft.com/office/officeart/2005/8/layout/pictureOrgChart+Icon"/>
    <dgm:cxn modelId="{16E2967A-B863-499C-9973-AB2A1E3C1928}" type="presParOf" srcId="{F67E5EB8-5A4D-4864-A4F5-2ADD0C5827DD}" destId="{8C62015A-0240-44FC-9C9F-DED6B871210B}" srcOrd="0" destOrd="0" presId="urn:microsoft.com/office/officeart/2005/8/layout/pictureOrgChart+Icon"/>
    <dgm:cxn modelId="{DC01ACC0-D7E2-47DF-8588-8E000D3C7E88}" type="presParOf" srcId="{8C62015A-0240-44FC-9C9F-DED6B871210B}" destId="{99BBB4CD-9D04-40DB-AB26-0291E87B86AF}" srcOrd="0" destOrd="0" presId="urn:microsoft.com/office/officeart/2005/8/layout/pictureOrgChart+Icon"/>
    <dgm:cxn modelId="{0C1E4ED3-459D-4B9D-9586-3E042FB64DD6}" type="presParOf" srcId="{8C62015A-0240-44FC-9C9F-DED6B871210B}" destId="{138F23DE-7CBA-4156-B019-F059BA018C94}" srcOrd="1" destOrd="0" presId="urn:microsoft.com/office/officeart/2005/8/layout/pictureOrgChart+Icon"/>
    <dgm:cxn modelId="{711E0399-8475-4736-B73C-CA02A2A4124D}" type="presParOf" srcId="{8C62015A-0240-44FC-9C9F-DED6B871210B}" destId="{51B4F115-B190-4E0A-901A-D139E6DA3C86}" srcOrd="2" destOrd="0" presId="urn:microsoft.com/office/officeart/2005/8/layout/pictureOrgChart+Icon"/>
    <dgm:cxn modelId="{263247F9-5076-436B-856D-593E4E98205B}" type="presParOf" srcId="{F67E5EB8-5A4D-4864-A4F5-2ADD0C5827DD}" destId="{58D008E5-7907-4D51-84D8-0A1D17DAD528}" srcOrd="1" destOrd="0" presId="urn:microsoft.com/office/officeart/2005/8/layout/pictureOrgChart+Icon"/>
    <dgm:cxn modelId="{E62BD61E-A7F5-4443-A079-47BAEC605676}" type="presParOf" srcId="{58D008E5-7907-4D51-84D8-0A1D17DAD528}" destId="{A8BEBA06-9ECB-408B-BF9C-538E790F9B81}" srcOrd="0" destOrd="0" presId="urn:microsoft.com/office/officeart/2005/8/layout/pictureOrgChart+Icon"/>
    <dgm:cxn modelId="{B65A7E64-7294-44E8-AB1C-36E8C3DD2B46}" type="presParOf" srcId="{58D008E5-7907-4D51-84D8-0A1D17DAD528}" destId="{A9324A74-10F1-402F-BD21-15D7F496981D}" srcOrd="1" destOrd="0" presId="urn:microsoft.com/office/officeart/2005/8/layout/pictureOrgChart+Icon"/>
    <dgm:cxn modelId="{CC8CB00B-BE0B-4798-B2B7-1B7A1EDE7715}" type="presParOf" srcId="{A9324A74-10F1-402F-BD21-15D7F496981D}" destId="{83A05F9F-1204-443C-B075-4B46A9A8F315}" srcOrd="0" destOrd="0" presId="urn:microsoft.com/office/officeart/2005/8/layout/pictureOrgChart+Icon"/>
    <dgm:cxn modelId="{CB15FABF-124D-4B4F-ABD0-FA8DAB039C2F}" type="presParOf" srcId="{83A05F9F-1204-443C-B075-4B46A9A8F315}" destId="{E23FEC24-9200-4518-BF97-48530B458AFE}" srcOrd="0" destOrd="0" presId="urn:microsoft.com/office/officeart/2005/8/layout/pictureOrgChart+Icon"/>
    <dgm:cxn modelId="{4AF38416-A1A1-4269-85A9-82FE8279E4CD}" type="presParOf" srcId="{83A05F9F-1204-443C-B075-4B46A9A8F315}" destId="{34A7F4AD-E2D8-458C-A45E-34A1E47BE47D}" srcOrd="1" destOrd="0" presId="urn:microsoft.com/office/officeart/2005/8/layout/pictureOrgChart+Icon"/>
    <dgm:cxn modelId="{6B31F471-E92F-4A78-804F-151862D9085A}" type="presParOf" srcId="{83A05F9F-1204-443C-B075-4B46A9A8F315}" destId="{FF36396D-8F6F-43C1-8D11-D3CA9F280E7A}" srcOrd="2" destOrd="0" presId="urn:microsoft.com/office/officeart/2005/8/layout/pictureOrgChart+Icon"/>
    <dgm:cxn modelId="{085E4D0B-4AE0-494A-940E-11B5F06711A5}" type="presParOf" srcId="{A9324A74-10F1-402F-BD21-15D7F496981D}" destId="{C9C4DF9A-6256-4E83-90AF-90BD86150A38}" srcOrd="1" destOrd="0" presId="urn:microsoft.com/office/officeart/2005/8/layout/pictureOrgChart+Icon"/>
    <dgm:cxn modelId="{D1051F70-14E8-4024-909A-CF8836CC29ED}" type="presParOf" srcId="{A9324A74-10F1-402F-BD21-15D7F496981D}" destId="{E0CCAE4E-E74C-4C17-A04E-452A764B224B}" srcOrd="2" destOrd="0" presId="urn:microsoft.com/office/officeart/2005/8/layout/pictureOrgChart+Icon"/>
    <dgm:cxn modelId="{EE171ECA-8486-4660-87F2-21932005E260}" type="presParOf" srcId="{E0CCAE4E-E74C-4C17-A04E-452A764B224B}" destId="{E1B01B9C-6CE3-4D91-A64A-EA5C0C0FA564}" srcOrd="0" destOrd="0" presId="urn:microsoft.com/office/officeart/2005/8/layout/pictureOrgChart+Icon"/>
    <dgm:cxn modelId="{208ED035-5DA0-46FB-940A-D360D13B5629}" type="presParOf" srcId="{E0CCAE4E-E74C-4C17-A04E-452A764B224B}" destId="{380C64B2-4AE4-49B8-8D8B-EA21A67FD490}" srcOrd="1" destOrd="0" presId="urn:microsoft.com/office/officeart/2005/8/layout/pictureOrgChart+Icon"/>
    <dgm:cxn modelId="{87A9DF70-CE0B-4B27-B5B9-821AA6BB6BF6}" type="presParOf" srcId="{380C64B2-4AE4-49B8-8D8B-EA21A67FD490}" destId="{AAFD98B2-9659-489E-A959-5E3FCCB4DDD5}" srcOrd="0" destOrd="0" presId="urn:microsoft.com/office/officeart/2005/8/layout/pictureOrgChart+Icon"/>
    <dgm:cxn modelId="{DB88D5EA-A344-4E6C-BC13-B5A817020331}" type="presParOf" srcId="{AAFD98B2-9659-489E-A959-5E3FCCB4DDD5}" destId="{1F4D7909-24B2-4140-A1B2-3C3F65D23CD1}" srcOrd="0" destOrd="0" presId="urn:microsoft.com/office/officeart/2005/8/layout/pictureOrgChart+Icon"/>
    <dgm:cxn modelId="{97900DAB-970B-42B8-A3A0-644B56E690AB}" type="presParOf" srcId="{AAFD98B2-9659-489E-A959-5E3FCCB4DDD5}" destId="{03FAED16-64D4-4B65-8532-8776F3CCA52B}" srcOrd="1" destOrd="0" presId="urn:microsoft.com/office/officeart/2005/8/layout/pictureOrgChart+Icon"/>
    <dgm:cxn modelId="{25A49105-0DFD-4CE0-95B7-54CA84D4AD79}" type="presParOf" srcId="{AAFD98B2-9659-489E-A959-5E3FCCB4DDD5}" destId="{52C6485D-FD04-44AD-90CF-0934AF34035D}" srcOrd="2" destOrd="0" presId="urn:microsoft.com/office/officeart/2005/8/layout/pictureOrgChart+Icon"/>
    <dgm:cxn modelId="{12A78181-1292-4932-9599-9C1E335A0382}" type="presParOf" srcId="{380C64B2-4AE4-49B8-8D8B-EA21A67FD490}" destId="{47C13654-E52C-4CF8-96DA-D7EF986E0147}" srcOrd="1" destOrd="0" presId="urn:microsoft.com/office/officeart/2005/8/layout/pictureOrgChart+Icon"/>
    <dgm:cxn modelId="{A5D9EFAE-7C72-4C88-B8F9-ED34E3E93CB7}" type="presParOf" srcId="{47C13654-E52C-4CF8-96DA-D7EF986E0147}" destId="{D2C4EAC4-B6FC-4875-8633-5FF739B68F34}" srcOrd="0" destOrd="0" presId="urn:microsoft.com/office/officeart/2005/8/layout/pictureOrgChart+Icon"/>
    <dgm:cxn modelId="{AA551D80-7ABB-4B2F-9EC5-74AFACECF597}" type="presParOf" srcId="{47C13654-E52C-4CF8-96DA-D7EF986E0147}" destId="{AFF4D0D3-B524-431B-8BCE-5100C7B52104}" srcOrd="1" destOrd="0" presId="urn:microsoft.com/office/officeart/2005/8/layout/pictureOrgChart+Icon"/>
    <dgm:cxn modelId="{7D180214-E127-4A9A-A5F3-4FEDA12D0AD4}" type="presParOf" srcId="{AFF4D0D3-B524-431B-8BCE-5100C7B52104}" destId="{2DC8928B-0E68-4902-8932-7F47263B792D}" srcOrd="0" destOrd="0" presId="urn:microsoft.com/office/officeart/2005/8/layout/pictureOrgChart+Icon"/>
    <dgm:cxn modelId="{BC15BE0E-CF32-450A-BB9F-5878CFFB6E68}" type="presParOf" srcId="{2DC8928B-0E68-4902-8932-7F47263B792D}" destId="{013EF77F-CF96-439A-8E2D-08A4B2E79BA5}" srcOrd="0" destOrd="0" presId="urn:microsoft.com/office/officeart/2005/8/layout/pictureOrgChart+Icon"/>
    <dgm:cxn modelId="{7FA7F3B4-9DD9-447C-82FF-3110413CEF76}" type="presParOf" srcId="{2DC8928B-0E68-4902-8932-7F47263B792D}" destId="{2D4A1C95-C9CA-41A5-8CF4-D1DADAC4761F}" srcOrd="1" destOrd="0" presId="urn:microsoft.com/office/officeart/2005/8/layout/pictureOrgChart+Icon"/>
    <dgm:cxn modelId="{DB676FD0-1D9A-47BB-AE11-C56057FEDC26}" type="presParOf" srcId="{2DC8928B-0E68-4902-8932-7F47263B792D}" destId="{1BF1F8D4-1036-4C64-9261-ACAD1991CD2C}" srcOrd="2" destOrd="0" presId="urn:microsoft.com/office/officeart/2005/8/layout/pictureOrgChart+Icon"/>
    <dgm:cxn modelId="{9DE3F007-7428-4198-9E77-F739E79E5E90}" type="presParOf" srcId="{AFF4D0D3-B524-431B-8BCE-5100C7B52104}" destId="{24BF16C1-3A47-41A3-BB9F-F0D87C5EDE23}" srcOrd="1" destOrd="0" presId="urn:microsoft.com/office/officeart/2005/8/layout/pictureOrgChart+Icon"/>
    <dgm:cxn modelId="{30D2AB10-B458-4679-AACC-DFAA5F9E5848}" type="presParOf" srcId="{AFF4D0D3-B524-431B-8BCE-5100C7B52104}" destId="{D73BCC5A-A59B-46F8-89ED-5D3B62A0462D}" srcOrd="2" destOrd="0" presId="urn:microsoft.com/office/officeart/2005/8/layout/pictureOrgChart+Icon"/>
    <dgm:cxn modelId="{7EA37A4B-B8C6-4C64-80D9-05145C99C388}" type="presParOf" srcId="{47C13654-E52C-4CF8-96DA-D7EF986E0147}" destId="{AB4FC5BF-EB18-444E-BF41-C37F4D6CD947}" srcOrd="2" destOrd="0" presId="urn:microsoft.com/office/officeart/2005/8/layout/pictureOrgChart+Icon"/>
    <dgm:cxn modelId="{E61675AC-7613-40CB-8BEA-2825CDD76B34}" type="presParOf" srcId="{47C13654-E52C-4CF8-96DA-D7EF986E0147}" destId="{2A19840D-BC64-4641-87E1-78B8E9DA2201}" srcOrd="3" destOrd="0" presId="urn:microsoft.com/office/officeart/2005/8/layout/pictureOrgChart+Icon"/>
    <dgm:cxn modelId="{1D23B547-E494-42DE-AFF0-66AE1EE418AE}" type="presParOf" srcId="{2A19840D-BC64-4641-87E1-78B8E9DA2201}" destId="{50A3B2D8-5ADE-4C36-B539-6968F541F279}" srcOrd="0" destOrd="0" presId="urn:microsoft.com/office/officeart/2005/8/layout/pictureOrgChart+Icon"/>
    <dgm:cxn modelId="{AAD2052A-6CDE-4062-B239-ED7780902462}" type="presParOf" srcId="{50A3B2D8-5ADE-4C36-B539-6968F541F279}" destId="{08A2CFB7-4186-4BC6-A832-EFF5ACA2C83A}" srcOrd="0" destOrd="0" presId="urn:microsoft.com/office/officeart/2005/8/layout/pictureOrgChart+Icon"/>
    <dgm:cxn modelId="{7C4AAAC0-7A55-47C0-ABA0-2CD6C7BA515E}" type="presParOf" srcId="{50A3B2D8-5ADE-4C36-B539-6968F541F279}" destId="{0DB173CA-27B4-4C01-870E-642471ECA9A6}" srcOrd="1" destOrd="0" presId="urn:microsoft.com/office/officeart/2005/8/layout/pictureOrgChart+Icon"/>
    <dgm:cxn modelId="{7759187F-D1DF-4A17-A288-7823FFFDE580}" type="presParOf" srcId="{50A3B2D8-5ADE-4C36-B539-6968F541F279}" destId="{0E64C007-2E89-448C-A7CD-5B3EDBE11126}" srcOrd="2" destOrd="0" presId="urn:microsoft.com/office/officeart/2005/8/layout/pictureOrgChart+Icon"/>
    <dgm:cxn modelId="{6DC71121-8472-4AF8-A052-A048D3C44F80}" type="presParOf" srcId="{2A19840D-BC64-4641-87E1-78B8E9DA2201}" destId="{CEEC84D8-0BDA-4EB5-B00A-0FADCB7989BF}" srcOrd="1" destOrd="0" presId="urn:microsoft.com/office/officeart/2005/8/layout/pictureOrgChart+Icon"/>
    <dgm:cxn modelId="{1A550980-057E-4E55-9C99-E438476A7EC9}" type="presParOf" srcId="{CEEC84D8-0BDA-4EB5-B00A-0FADCB7989BF}" destId="{8CBF578D-20E1-4CF4-8ECE-B51E40FBA64B}" srcOrd="0" destOrd="0" presId="urn:microsoft.com/office/officeart/2005/8/layout/pictureOrgChart+Icon"/>
    <dgm:cxn modelId="{0EE99569-59AE-40E1-B1E5-2A46120168DF}" type="presParOf" srcId="{CEEC84D8-0BDA-4EB5-B00A-0FADCB7989BF}" destId="{8A107E37-ECCF-4B6B-94A7-42DC0FC7BA7D}" srcOrd="1" destOrd="0" presId="urn:microsoft.com/office/officeart/2005/8/layout/pictureOrgChart+Icon"/>
    <dgm:cxn modelId="{2C2D4FF7-DC9E-4870-93A9-484C263E2543}" type="presParOf" srcId="{8A107E37-ECCF-4B6B-94A7-42DC0FC7BA7D}" destId="{DA1505F9-44CC-40FD-9485-3C71D0A50B43}" srcOrd="0" destOrd="0" presId="urn:microsoft.com/office/officeart/2005/8/layout/pictureOrgChart+Icon"/>
    <dgm:cxn modelId="{1EDE0CA3-BA8D-4B7F-9370-3B331C2DC303}" type="presParOf" srcId="{DA1505F9-44CC-40FD-9485-3C71D0A50B43}" destId="{E030D799-A368-477C-B1CF-5562D3F861D0}" srcOrd="0" destOrd="0" presId="urn:microsoft.com/office/officeart/2005/8/layout/pictureOrgChart+Icon"/>
    <dgm:cxn modelId="{4F128089-DD74-4DB1-B0DD-A075920B0081}" type="presParOf" srcId="{DA1505F9-44CC-40FD-9485-3C71D0A50B43}" destId="{D9F94AE8-12E9-47BC-A040-AD434F139DF7}" srcOrd="1" destOrd="0" presId="urn:microsoft.com/office/officeart/2005/8/layout/pictureOrgChart+Icon"/>
    <dgm:cxn modelId="{8FA1568F-DC97-47F7-A2BF-EF9C9A8A498D}" type="presParOf" srcId="{DA1505F9-44CC-40FD-9485-3C71D0A50B43}" destId="{49522E5D-4E05-4E47-AC40-73D91CE3E63F}" srcOrd="2" destOrd="0" presId="urn:microsoft.com/office/officeart/2005/8/layout/pictureOrgChart+Icon"/>
    <dgm:cxn modelId="{0F6E13E2-155C-4528-BA06-13B652724FDB}" type="presParOf" srcId="{8A107E37-ECCF-4B6B-94A7-42DC0FC7BA7D}" destId="{D1E03D86-F37E-44F5-9DFE-23870F182F4B}" srcOrd="1" destOrd="0" presId="urn:microsoft.com/office/officeart/2005/8/layout/pictureOrgChart+Icon"/>
    <dgm:cxn modelId="{0DF1F988-56AC-4291-9E83-346CFC4757BF}" type="presParOf" srcId="{8A107E37-ECCF-4B6B-94A7-42DC0FC7BA7D}" destId="{19EF9880-0FAF-4DDC-8488-E23EFD4CAE53}" srcOrd="2" destOrd="0" presId="urn:microsoft.com/office/officeart/2005/8/layout/pictureOrgChart+Icon"/>
    <dgm:cxn modelId="{D8ABD551-E5C0-453D-B024-92C9EDA10A86}" type="presParOf" srcId="{2A19840D-BC64-4641-87E1-78B8E9DA2201}" destId="{3F94FBCC-1BFA-454A-9153-4A508B91C4D3}" srcOrd="2" destOrd="0" presId="urn:microsoft.com/office/officeart/2005/8/layout/pictureOrgChart+Icon"/>
    <dgm:cxn modelId="{B6C0647D-EAA0-4C7B-8C77-ED09D5CEF143}" type="presParOf" srcId="{47C13654-E52C-4CF8-96DA-D7EF986E0147}" destId="{2C8DE75D-618D-4308-A776-F4CE330E2D4A}" srcOrd="4" destOrd="0" presId="urn:microsoft.com/office/officeart/2005/8/layout/pictureOrgChart+Icon"/>
    <dgm:cxn modelId="{B7C75DAD-E6A2-444D-B4FB-D185E85DBBE9}" type="presParOf" srcId="{47C13654-E52C-4CF8-96DA-D7EF986E0147}" destId="{3E0DD6F2-C6BE-4AA7-A14A-EE47FC4C1D97}" srcOrd="5" destOrd="0" presId="urn:microsoft.com/office/officeart/2005/8/layout/pictureOrgChart+Icon"/>
    <dgm:cxn modelId="{66A9A324-88DD-4621-94E3-FDE6C3F01F3F}" type="presParOf" srcId="{3E0DD6F2-C6BE-4AA7-A14A-EE47FC4C1D97}" destId="{CAAB91C6-E10A-47BF-8D26-6262D3F35DF7}" srcOrd="0" destOrd="0" presId="urn:microsoft.com/office/officeart/2005/8/layout/pictureOrgChart+Icon"/>
    <dgm:cxn modelId="{10165EB2-D44A-46BA-A8CA-E5218C3507AB}" type="presParOf" srcId="{CAAB91C6-E10A-47BF-8D26-6262D3F35DF7}" destId="{2617FDCA-B739-4C79-B33E-6D93E0CA317D}" srcOrd="0" destOrd="0" presId="urn:microsoft.com/office/officeart/2005/8/layout/pictureOrgChart+Icon"/>
    <dgm:cxn modelId="{DEC12F75-0A45-4C5B-A093-CF89E2ACFA09}" type="presParOf" srcId="{CAAB91C6-E10A-47BF-8D26-6262D3F35DF7}" destId="{92D5D6B1-1308-45E8-8B6B-6FC5D9C16BE1}" srcOrd="1" destOrd="0" presId="urn:microsoft.com/office/officeart/2005/8/layout/pictureOrgChart+Icon"/>
    <dgm:cxn modelId="{2CABF81E-85B3-4C08-A70B-BCBF74549F66}" type="presParOf" srcId="{CAAB91C6-E10A-47BF-8D26-6262D3F35DF7}" destId="{3B265F8B-0983-4B21-A1E8-4C60B6DE2213}" srcOrd="2" destOrd="0" presId="urn:microsoft.com/office/officeart/2005/8/layout/pictureOrgChart+Icon"/>
    <dgm:cxn modelId="{168492A1-F992-40F5-B97C-2485C971E645}" type="presParOf" srcId="{3E0DD6F2-C6BE-4AA7-A14A-EE47FC4C1D97}" destId="{B6343B09-CB19-4E81-81C2-0A40A870937C}" srcOrd="1" destOrd="0" presId="urn:microsoft.com/office/officeart/2005/8/layout/pictureOrgChart+Icon"/>
    <dgm:cxn modelId="{50877997-0608-4F4E-841E-9A5F4CFD2468}" type="presParOf" srcId="{3E0DD6F2-C6BE-4AA7-A14A-EE47FC4C1D97}" destId="{18F50019-03DD-4D69-A5BF-BEA3EDEAACFE}" srcOrd="2" destOrd="0" presId="urn:microsoft.com/office/officeart/2005/8/layout/pictureOrgChart+Icon"/>
    <dgm:cxn modelId="{8E9E0F31-8C99-430D-A794-184E0E0B6DB4}" type="presParOf" srcId="{47C13654-E52C-4CF8-96DA-D7EF986E0147}" destId="{AF3894A1-C671-4DFA-A4FB-A3ECAA926863}" srcOrd="6" destOrd="0" presId="urn:microsoft.com/office/officeart/2005/8/layout/pictureOrgChart+Icon"/>
    <dgm:cxn modelId="{1E68D479-784C-4652-B889-C421109669EB}" type="presParOf" srcId="{47C13654-E52C-4CF8-96DA-D7EF986E0147}" destId="{8478C2D6-E7AB-43AF-BDE1-CAA675342794}" srcOrd="7" destOrd="0" presId="urn:microsoft.com/office/officeart/2005/8/layout/pictureOrgChart+Icon"/>
    <dgm:cxn modelId="{D20580E7-9C7E-4B0A-9514-741F7574B159}" type="presParOf" srcId="{8478C2D6-E7AB-43AF-BDE1-CAA675342794}" destId="{B7CE05A7-9346-4120-9475-F973D12E8695}" srcOrd="0" destOrd="0" presId="urn:microsoft.com/office/officeart/2005/8/layout/pictureOrgChart+Icon"/>
    <dgm:cxn modelId="{8662E407-C001-4B07-985E-8AA22F13EB9F}" type="presParOf" srcId="{B7CE05A7-9346-4120-9475-F973D12E8695}" destId="{DEA09FDC-1E83-4AD0-8E65-6E03EF770FF5}" srcOrd="0" destOrd="0" presId="urn:microsoft.com/office/officeart/2005/8/layout/pictureOrgChart+Icon"/>
    <dgm:cxn modelId="{E785C760-B004-4BF7-A1E5-0DAB44D0465C}" type="presParOf" srcId="{B7CE05A7-9346-4120-9475-F973D12E8695}" destId="{0368FE00-B652-4181-B65F-FD07E5217448}" srcOrd="1" destOrd="0" presId="urn:microsoft.com/office/officeart/2005/8/layout/pictureOrgChart+Icon"/>
    <dgm:cxn modelId="{3F8CC1CC-22EA-46FE-B517-55BD7FAF0531}" type="presParOf" srcId="{B7CE05A7-9346-4120-9475-F973D12E8695}" destId="{AFEC8043-A976-4703-91A7-96C5FA15ACD3}" srcOrd="2" destOrd="0" presId="urn:microsoft.com/office/officeart/2005/8/layout/pictureOrgChart+Icon"/>
    <dgm:cxn modelId="{5AD00829-90AE-45B3-8626-1498310796E8}" type="presParOf" srcId="{8478C2D6-E7AB-43AF-BDE1-CAA675342794}" destId="{F840C782-1034-4524-90F4-B81442BEF988}" srcOrd="1" destOrd="0" presId="urn:microsoft.com/office/officeart/2005/8/layout/pictureOrgChart+Icon"/>
    <dgm:cxn modelId="{1DA8CAF5-9417-4126-99BF-725A3BF8176F}" type="presParOf" srcId="{F840C782-1034-4524-90F4-B81442BEF988}" destId="{AA47DBF9-AD27-4120-B3E6-4A5620C7D70F}" srcOrd="0" destOrd="0" presId="urn:microsoft.com/office/officeart/2005/8/layout/pictureOrgChart+Icon"/>
    <dgm:cxn modelId="{26CAA762-5D3D-4B96-B7EE-790AE2102742}" type="presParOf" srcId="{F840C782-1034-4524-90F4-B81442BEF988}" destId="{CC7E4E6D-E936-4B32-BA09-352D09034157}" srcOrd="1" destOrd="0" presId="urn:microsoft.com/office/officeart/2005/8/layout/pictureOrgChart+Icon"/>
    <dgm:cxn modelId="{4157EF52-DBCF-485C-B167-EB24FD525970}" type="presParOf" srcId="{CC7E4E6D-E936-4B32-BA09-352D09034157}" destId="{596C4B3D-AB4B-47E9-8167-8EAB9B5B8865}" srcOrd="0" destOrd="0" presId="urn:microsoft.com/office/officeart/2005/8/layout/pictureOrgChart+Icon"/>
    <dgm:cxn modelId="{BCB07A65-8264-405A-AA55-D331F4122E7A}" type="presParOf" srcId="{596C4B3D-AB4B-47E9-8167-8EAB9B5B8865}" destId="{F76C8845-4094-4D24-8C9A-AD94958258C1}" srcOrd="0" destOrd="0" presId="urn:microsoft.com/office/officeart/2005/8/layout/pictureOrgChart+Icon"/>
    <dgm:cxn modelId="{2B2D2094-8249-40EC-9BA9-F60E03113BBA}" type="presParOf" srcId="{596C4B3D-AB4B-47E9-8167-8EAB9B5B8865}" destId="{562CA4CA-A8C0-49B1-B437-2A7300234BA3}" srcOrd="1" destOrd="0" presId="urn:microsoft.com/office/officeart/2005/8/layout/pictureOrgChart+Icon"/>
    <dgm:cxn modelId="{E474A963-3CA5-4F15-B796-50162BF8B9AE}" type="presParOf" srcId="{596C4B3D-AB4B-47E9-8167-8EAB9B5B8865}" destId="{8E2E1E0E-D9B5-4F30-AE47-63A310A8752C}" srcOrd="2" destOrd="0" presId="urn:microsoft.com/office/officeart/2005/8/layout/pictureOrgChart+Icon"/>
    <dgm:cxn modelId="{B1F39F40-24BD-4E38-974A-58B6DEFF0770}" type="presParOf" srcId="{CC7E4E6D-E936-4B32-BA09-352D09034157}" destId="{E47EE83A-7D45-4813-919E-79B36BF15FF1}" srcOrd="1" destOrd="0" presId="urn:microsoft.com/office/officeart/2005/8/layout/pictureOrgChart+Icon"/>
    <dgm:cxn modelId="{1E9D88D3-E62E-4F1C-8643-C23B318FEED5}" type="presParOf" srcId="{CC7E4E6D-E936-4B32-BA09-352D09034157}" destId="{EF34A120-4A66-4910-A6BD-66065FF52A9D}" srcOrd="2" destOrd="0" presId="urn:microsoft.com/office/officeart/2005/8/layout/pictureOrgChart+Icon"/>
    <dgm:cxn modelId="{C44F267F-CACF-4B80-BCFB-BE107D5BD0DC}" type="presParOf" srcId="{F840C782-1034-4524-90F4-B81442BEF988}" destId="{9F32D695-7317-4624-9396-C726C1CC6300}" srcOrd="2" destOrd="0" presId="urn:microsoft.com/office/officeart/2005/8/layout/pictureOrgChart+Icon"/>
    <dgm:cxn modelId="{7D7FA447-03D6-4CFD-BA72-11BB3C20ED43}" type="presParOf" srcId="{F840C782-1034-4524-90F4-B81442BEF988}" destId="{15CB12F3-F668-459E-93A1-B9F3F3E089D1}" srcOrd="3" destOrd="0" presId="urn:microsoft.com/office/officeart/2005/8/layout/pictureOrgChart+Icon"/>
    <dgm:cxn modelId="{8E666235-EB4B-4024-ADC1-84AA29FDA715}" type="presParOf" srcId="{15CB12F3-F668-459E-93A1-B9F3F3E089D1}" destId="{471AF7C6-FE36-4697-B8AC-0F2DA31F6F55}" srcOrd="0" destOrd="0" presId="urn:microsoft.com/office/officeart/2005/8/layout/pictureOrgChart+Icon"/>
    <dgm:cxn modelId="{C72CD658-DB29-4019-9134-0AD196CDE0F2}" type="presParOf" srcId="{471AF7C6-FE36-4697-B8AC-0F2DA31F6F55}" destId="{8E487210-4E8C-4A33-BC49-10CD5D9C239A}" srcOrd="0" destOrd="0" presId="urn:microsoft.com/office/officeart/2005/8/layout/pictureOrgChart+Icon"/>
    <dgm:cxn modelId="{810D1113-5AD9-4496-8ABD-F0E6A3AAF77A}" type="presParOf" srcId="{471AF7C6-FE36-4697-B8AC-0F2DA31F6F55}" destId="{EA130EB6-2E63-40EB-9E69-CA61444134FA}" srcOrd="1" destOrd="0" presId="urn:microsoft.com/office/officeart/2005/8/layout/pictureOrgChart+Icon"/>
    <dgm:cxn modelId="{7EF97559-59B6-4014-A5F3-B06F4248730F}" type="presParOf" srcId="{471AF7C6-FE36-4697-B8AC-0F2DA31F6F55}" destId="{BD84CA58-A2E1-4C4B-8BFE-A0AC73A194B7}" srcOrd="2" destOrd="0" presId="urn:microsoft.com/office/officeart/2005/8/layout/pictureOrgChart+Icon"/>
    <dgm:cxn modelId="{010F3078-27B0-4CE7-84FA-EEF7FEA3A4B5}" type="presParOf" srcId="{15CB12F3-F668-459E-93A1-B9F3F3E089D1}" destId="{84D890A7-73C8-47C7-B5BF-C17B4C527C05}" srcOrd="1" destOrd="0" presId="urn:microsoft.com/office/officeart/2005/8/layout/pictureOrgChart+Icon"/>
    <dgm:cxn modelId="{E6A52064-6A3E-43B1-A596-380A55D129AD}" type="presParOf" srcId="{15CB12F3-F668-459E-93A1-B9F3F3E089D1}" destId="{2C41FE3C-073B-4B89-BC4A-231231D74540}" srcOrd="2" destOrd="0" presId="urn:microsoft.com/office/officeart/2005/8/layout/pictureOrgChart+Icon"/>
    <dgm:cxn modelId="{7B1B2F4A-BA7D-4EFA-AB41-0074F52C3E22}" type="presParOf" srcId="{8478C2D6-E7AB-43AF-BDE1-CAA675342794}" destId="{A83ACADF-25E6-4CD4-9683-11D16AE2CA60}" srcOrd="2" destOrd="0" presId="urn:microsoft.com/office/officeart/2005/8/layout/pictureOrgChart+Icon"/>
    <dgm:cxn modelId="{8B02C360-146A-402D-98BA-BB4603422362}" type="presParOf" srcId="{380C64B2-4AE4-49B8-8D8B-EA21A67FD490}" destId="{775FB437-CBA0-4F9D-A9A5-58A215B359EC}" srcOrd="2" destOrd="0" presId="urn:microsoft.com/office/officeart/2005/8/layout/pictureOrgChart+Icon"/>
    <dgm:cxn modelId="{443B8367-E740-4733-88A5-2F09ADFBEAC8}" type="presParOf" srcId="{E0CCAE4E-E74C-4C17-A04E-452A764B224B}" destId="{45ACFCB7-82C4-4BEE-AE82-3F76C9A86E06}" srcOrd="2" destOrd="0" presId="urn:microsoft.com/office/officeart/2005/8/layout/pictureOrgChart+Icon"/>
    <dgm:cxn modelId="{FE03226F-F959-40D9-8F13-176A5E38B46F}" type="presParOf" srcId="{E0CCAE4E-E74C-4C17-A04E-452A764B224B}" destId="{AA2C8C0D-AA03-4324-A76D-99A00D405537}" srcOrd="3" destOrd="0" presId="urn:microsoft.com/office/officeart/2005/8/layout/pictureOrgChart+Icon"/>
    <dgm:cxn modelId="{372844EA-A766-48F9-9972-3EA0AA8CBD7C}" type="presParOf" srcId="{AA2C8C0D-AA03-4324-A76D-99A00D405537}" destId="{71DC385C-9B42-40DC-AEE5-5781EDA059DA}" srcOrd="0" destOrd="0" presId="urn:microsoft.com/office/officeart/2005/8/layout/pictureOrgChart+Icon"/>
    <dgm:cxn modelId="{99EDFF5F-0487-4429-98CD-826F1C3A2D57}" type="presParOf" srcId="{71DC385C-9B42-40DC-AEE5-5781EDA059DA}" destId="{D85BD63F-A571-4FE1-B31E-888251078F9B}" srcOrd="0" destOrd="0" presId="urn:microsoft.com/office/officeart/2005/8/layout/pictureOrgChart+Icon"/>
    <dgm:cxn modelId="{9CD808AC-3F8E-4F09-B2AA-80572FC02A2D}" type="presParOf" srcId="{71DC385C-9B42-40DC-AEE5-5781EDA059DA}" destId="{FC76E644-3114-4ACF-ADB9-1DC9BD586AF3}" srcOrd="1" destOrd="0" presId="urn:microsoft.com/office/officeart/2005/8/layout/pictureOrgChart+Icon"/>
    <dgm:cxn modelId="{8AC7E286-6581-484C-8114-C04066807C95}" type="presParOf" srcId="{71DC385C-9B42-40DC-AEE5-5781EDA059DA}" destId="{34F34159-DFA9-40FE-BE3A-116BBA5DEBD9}" srcOrd="2" destOrd="0" presId="urn:microsoft.com/office/officeart/2005/8/layout/pictureOrgChart+Icon"/>
    <dgm:cxn modelId="{643E9481-B76B-477A-8DE7-DD59C11B7105}" type="presParOf" srcId="{AA2C8C0D-AA03-4324-A76D-99A00D405537}" destId="{63B99E92-AD94-4C62-A95B-75C962ABDA68}" srcOrd="1" destOrd="0" presId="urn:microsoft.com/office/officeart/2005/8/layout/pictureOrgChart+Icon"/>
    <dgm:cxn modelId="{90FB620A-A7A7-4B2F-9CD3-6D88A565FC23}" type="presParOf" srcId="{63B99E92-AD94-4C62-A95B-75C962ABDA68}" destId="{0E9A016B-0E76-4911-9812-EBDC3E5CA4BE}" srcOrd="0" destOrd="0" presId="urn:microsoft.com/office/officeart/2005/8/layout/pictureOrgChart+Icon"/>
    <dgm:cxn modelId="{722D05A2-1C25-4C39-A5A5-D1370C993643}" type="presParOf" srcId="{63B99E92-AD94-4C62-A95B-75C962ABDA68}" destId="{C59A587D-C1C7-498E-BA16-FB9ED864CDCF}" srcOrd="1" destOrd="0" presId="urn:microsoft.com/office/officeart/2005/8/layout/pictureOrgChart+Icon"/>
    <dgm:cxn modelId="{ED308DAE-5750-4DEA-8626-37229ACAE2BF}" type="presParOf" srcId="{C59A587D-C1C7-498E-BA16-FB9ED864CDCF}" destId="{86D13C27-0687-40F5-96FC-D48FA4AEC4B8}" srcOrd="0" destOrd="0" presId="urn:microsoft.com/office/officeart/2005/8/layout/pictureOrgChart+Icon"/>
    <dgm:cxn modelId="{D01D63ED-55D9-4BE6-A342-301AFE12605B}" type="presParOf" srcId="{86D13C27-0687-40F5-96FC-D48FA4AEC4B8}" destId="{ED96C111-7A65-459B-8EE8-E913BC72365D}" srcOrd="0" destOrd="0" presId="urn:microsoft.com/office/officeart/2005/8/layout/pictureOrgChart+Icon"/>
    <dgm:cxn modelId="{0343B52F-6FD4-49A2-808B-6A9590BA6726}" type="presParOf" srcId="{86D13C27-0687-40F5-96FC-D48FA4AEC4B8}" destId="{4B6557C8-016F-4FF9-8FAE-64BA846DF53C}" srcOrd="1" destOrd="0" presId="urn:microsoft.com/office/officeart/2005/8/layout/pictureOrgChart+Icon"/>
    <dgm:cxn modelId="{0530EA1D-23BF-4F5D-885E-0239193D2EF6}" type="presParOf" srcId="{86D13C27-0687-40F5-96FC-D48FA4AEC4B8}" destId="{FC76E780-A570-492E-B56B-FFDBECAFE08D}" srcOrd="2" destOrd="0" presId="urn:microsoft.com/office/officeart/2005/8/layout/pictureOrgChart+Icon"/>
    <dgm:cxn modelId="{4BA784FF-1BE8-451F-85D4-A5C3F5579F47}" type="presParOf" srcId="{C59A587D-C1C7-498E-BA16-FB9ED864CDCF}" destId="{B46D8E9F-86FE-4995-BB36-D7CB47C8EF21}" srcOrd="1" destOrd="0" presId="urn:microsoft.com/office/officeart/2005/8/layout/pictureOrgChart+Icon"/>
    <dgm:cxn modelId="{1ED59B49-30BF-476A-87B7-080E2052BC0D}" type="presParOf" srcId="{C59A587D-C1C7-498E-BA16-FB9ED864CDCF}" destId="{32301C29-5B7D-4496-9F45-890393E8DBFC}" srcOrd="2" destOrd="0" presId="urn:microsoft.com/office/officeart/2005/8/layout/pictureOrgChart+Icon"/>
    <dgm:cxn modelId="{FB352238-598B-407E-B293-496D079783F6}" type="presParOf" srcId="{63B99E92-AD94-4C62-A95B-75C962ABDA68}" destId="{C2BAAEB6-D3DF-419F-B5B5-09B818E7F024}" srcOrd="2" destOrd="0" presId="urn:microsoft.com/office/officeart/2005/8/layout/pictureOrgChart+Icon"/>
    <dgm:cxn modelId="{AFEE01F0-BF7C-44E3-81A9-352093DE84FC}" type="presParOf" srcId="{63B99E92-AD94-4C62-A95B-75C962ABDA68}" destId="{DCF0A967-9FB4-4732-A7DC-E9AF2450B1B7}" srcOrd="3" destOrd="0" presId="urn:microsoft.com/office/officeart/2005/8/layout/pictureOrgChart+Icon"/>
    <dgm:cxn modelId="{E2DF9E1B-DE99-4CA2-BFCD-892BC98DB4DB}" type="presParOf" srcId="{DCF0A967-9FB4-4732-A7DC-E9AF2450B1B7}" destId="{14A4AA41-58B9-4C84-A201-E695FC57AC30}" srcOrd="0" destOrd="0" presId="urn:microsoft.com/office/officeart/2005/8/layout/pictureOrgChart+Icon"/>
    <dgm:cxn modelId="{C0A11FBA-4F3B-42C6-B71E-94C0C0B96103}" type="presParOf" srcId="{14A4AA41-58B9-4C84-A201-E695FC57AC30}" destId="{3175890B-0845-47F2-9E8A-0D4EF6755439}" srcOrd="0" destOrd="0" presId="urn:microsoft.com/office/officeart/2005/8/layout/pictureOrgChart+Icon"/>
    <dgm:cxn modelId="{E38D71AE-B44C-4276-B523-02F1BAF5240E}" type="presParOf" srcId="{14A4AA41-58B9-4C84-A201-E695FC57AC30}" destId="{AC39274B-F84F-4438-A123-A37B1F4C37B1}" srcOrd="1" destOrd="0" presId="urn:microsoft.com/office/officeart/2005/8/layout/pictureOrgChart+Icon"/>
    <dgm:cxn modelId="{E218976E-0C56-4D75-B7FA-59AEFA534422}" type="presParOf" srcId="{14A4AA41-58B9-4C84-A201-E695FC57AC30}" destId="{B447B6BA-D754-4F52-8E03-0C094EE33799}" srcOrd="2" destOrd="0" presId="urn:microsoft.com/office/officeart/2005/8/layout/pictureOrgChart+Icon"/>
    <dgm:cxn modelId="{73B3434D-2514-4454-BA09-8BD939A56295}" type="presParOf" srcId="{DCF0A967-9FB4-4732-A7DC-E9AF2450B1B7}" destId="{105D943B-083E-4CA1-946D-124DF1DF64E6}" srcOrd="1" destOrd="0" presId="urn:microsoft.com/office/officeart/2005/8/layout/pictureOrgChart+Icon"/>
    <dgm:cxn modelId="{B76CC9B6-0971-488F-A4C5-162F93FEF835}" type="presParOf" srcId="{DCF0A967-9FB4-4732-A7DC-E9AF2450B1B7}" destId="{5D66A7DD-B413-4BFB-9A06-961DA7EB43DD}" srcOrd="2" destOrd="0" presId="urn:microsoft.com/office/officeart/2005/8/layout/pictureOrgChart+Icon"/>
    <dgm:cxn modelId="{43DF1B2C-8F9F-48AE-A421-49C7413A04C4}" type="presParOf" srcId="{AA2C8C0D-AA03-4324-A76D-99A00D405537}" destId="{75A75A19-6486-47CA-8EE3-A8329B395B9E}" srcOrd="2" destOrd="0" presId="urn:microsoft.com/office/officeart/2005/8/layout/pictureOrgChart+Icon"/>
    <dgm:cxn modelId="{901D3174-DD7C-4C53-A419-64B125677C7A}" type="presParOf" srcId="{F67E5EB8-5A4D-4864-A4F5-2ADD0C5827DD}" destId="{AB90C83F-A8A1-4A3F-BA08-5D6C22158709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8CC734-BFB5-4C3D-BE96-637C0F17872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5C125-1597-48BE-AEB5-1FA30BA0EA6C}">
      <dgm:prSet phldrT="[Text]" custT="1"/>
      <dgm:spPr>
        <a:xfrm>
          <a:off x="4670281" y="25617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Benefits &amp;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Services</a:t>
          </a: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CVSO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Medicaid</a:t>
          </a:r>
        </a:p>
      </dgm:t>
    </dgm:pt>
    <dgm:pt modelId="{680272CF-2AAC-4CE2-BD3C-77ED8FF44088}" type="parTrans" cxnId="{ADBC27B5-AFD9-460A-9920-F3973A84AF83}">
      <dgm:prSet/>
      <dgm:spPr>
        <a:xfrm rot="16200000">
          <a:off x="4636253" y="1579366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11720FA-0FBC-431C-9673-E2041E79AE47}" type="sibTrans" cxnId="{ADBC27B5-AFD9-460A-9920-F3973A84AF83}">
      <dgm:prSet/>
      <dgm:spPr/>
      <dgm:t>
        <a:bodyPr/>
        <a:lstStyle/>
        <a:p>
          <a:endParaRPr lang="en-US"/>
        </a:p>
      </dgm:t>
    </dgm:pt>
    <dgm:pt modelId="{EA54929D-172E-4144-B871-0810FE2B9F60}">
      <dgm:prSet phldrT="[Text]" custT="1"/>
      <dgm:spPr>
        <a:xfrm>
          <a:off x="6138825" y="45682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BMV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Licensing</a:t>
          </a: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Plates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CDL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u="sng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76F04A-CFF1-493C-A013-60C3FE0092CA}" type="parTrans" cxnId="{30F07820-A6FF-43C5-97D2-AB525332D5D5}">
      <dgm:prSet/>
      <dgm:spPr>
        <a:xfrm rot="18163636">
          <a:off x="5428132" y="1811882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BB22BC0-3AEF-4AAB-BF7A-716CEE5AE166}" type="sibTrans" cxnId="{30F07820-A6FF-43C5-97D2-AB525332D5D5}">
      <dgm:prSet/>
      <dgm:spPr/>
      <dgm:t>
        <a:bodyPr/>
        <a:lstStyle/>
        <a:p>
          <a:endParaRPr lang="en-US"/>
        </a:p>
      </dgm:t>
    </dgm:pt>
    <dgm:pt modelId="{7831C940-50FC-4150-8FEB-81213B651C1B}">
      <dgm:prSet phldrT="[Text]" custT="1"/>
      <dgm:spPr>
        <a:xfrm>
          <a:off x="7141116" y="1613526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</a:t>
          </a: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ODHE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USO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ODE</a:t>
          </a:r>
        </a:p>
      </dgm:t>
    </dgm:pt>
    <dgm:pt modelId="{FA145CE7-8FF4-495E-990D-689EEB047FF3}" type="parTrans" cxnId="{CDE07322-8C69-4137-8E87-2946349698BA}">
      <dgm:prSet/>
      <dgm:spPr>
        <a:xfrm rot="20127273">
          <a:off x="5968596" y="2435610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D7AFA75-83AE-4641-8728-32A0D6212B63}" type="sibTrans" cxnId="{CDE07322-8C69-4137-8E87-2946349698BA}">
      <dgm:prSet/>
      <dgm:spPr/>
      <dgm:t>
        <a:bodyPr/>
        <a:lstStyle/>
        <a:p>
          <a:endParaRPr lang="en-US"/>
        </a:p>
      </dgm:t>
    </dgm:pt>
    <dgm:pt modelId="{79ADB628-AEC3-4B84-8707-23EB74BEC23F}">
      <dgm:prSet phldrT="[Text]" custT="1"/>
      <dgm:spPr>
        <a:xfrm>
          <a:off x="7358935" y="3128489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Employment</a:t>
          </a: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ODJFS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JobsOhio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Licensure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Employers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D73925-C9A0-497D-A44C-46EDC9ADD1B1}" type="parTrans" cxnId="{B6C08F63-FC87-4CF7-8DC2-C08E5EFCB619}">
      <dgm:prSet/>
      <dgm:spPr>
        <a:xfrm rot="490909">
          <a:off x="6086050" y="3252521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DE87C1-E1AA-4093-BA7C-3696D9F2E7BC}" type="sibTrans" cxnId="{B6C08F63-FC87-4CF7-8DC2-C08E5EFCB619}">
      <dgm:prSet/>
      <dgm:spPr/>
      <dgm:t>
        <a:bodyPr/>
        <a:lstStyle/>
        <a:p>
          <a:endParaRPr lang="en-US"/>
        </a:p>
      </dgm:t>
    </dgm:pt>
    <dgm:pt modelId="{1539673A-C971-454E-8E26-EA30D34ED556}">
      <dgm:prSet custT="1"/>
      <dgm:spPr>
        <a:xfrm>
          <a:off x="6723125" y="4520718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Financial</a:t>
          </a: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Taxation</a:t>
          </a:r>
          <a:b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Treasurer</a:t>
          </a:r>
        </a:p>
      </dgm:t>
    </dgm:pt>
    <dgm:pt modelId="{00FE93BA-5FAA-4257-BC4A-42AD2FCBE771}" type="parTrans" cxnId="{99A431E5-E053-4B8A-A8C4-0F25DA9F71A6}">
      <dgm:prSet/>
      <dgm:spPr>
        <a:xfrm rot="2454545">
          <a:off x="5743203" y="4003249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3D0C9F9-B0F4-474A-A142-FFE45CE74CA6}" type="sibTrans" cxnId="{99A431E5-E053-4B8A-A8C4-0F25DA9F71A6}">
      <dgm:prSet/>
      <dgm:spPr/>
      <dgm:t>
        <a:bodyPr/>
        <a:lstStyle/>
        <a:p>
          <a:endParaRPr lang="en-US"/>
        </a:p>
      </dgm:t>
    </dgm:pt>
    <dgm:pt modelId="{85A2EE98-968C-4D0F-AA4B-E8DE2DB96B28}">
      <dgm:prSet custT="1"/>
      <dgm:spPr>
        <a:xfrm>
          <a:off x="5435552" y="534819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Homeless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Local </a:t>
          </a:r>
          <a:r>
            <a:rPr lang="en-US" sz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CoC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E3120A6-6208-4E26-AA22-A966E06F34EE}" type="parTrans" cxnId="{D3F4F00E-055C-4ABB-9AC5-F6B6153726B6}">
      <dgm:prSet/>
      <dgm:spPr>
        <a:xfrm rot="4418182">
          <a:off x="5048908" y="4449446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704754A-2B8F-4599-96D6-48DA23F9014F}" type="sibTrans" cxnId="{D3F4F00E-055C-4ABB-9AC5-F6B6153726B6}">
      <dgm:prSet/>
      <dgm:spPr/>
      <dgm:t>
        <a:bodyPr/>
        <a:lstStyle/>
        <a:p>
          <a:endParaRPr lang="en-US"/>
        </a:p>
      </dgm:t>
    </dgm:pt>
    <dgm:pt modelId="{2C305A79-37EE-4E29-B8D6-615B23AF303E}">
      <dgm:prSet custT="1"/>
      <dgm:spPr>
        <a:xfrm>
          <a:off x="3905011" y="534819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Legal/Justice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Courts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DRC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019ABF6-50F8-4D9B-B4AD-D3815C954B84}" type="parTrans" cxnId="{11AAA764-F6C2-409D-897F-A4DA5DBC766F}">
      <dgm:prSet/>
      <dgm:spPr>
        <a:xfrm rot="6381818">
          <a:off x="4223598" y="4449446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AF7A3A-5697-4E50-AF3A-C7D071305E1E}" type="sibTrans" cxnId="{11AAA764-F6C2-409D-897F-A4DA5DBC766F}">
      <dgm:prSet/>
      <dgm:spPr/>
      <dgm:t>
        <a:bodyPr/>
        <a:lstStyle/>
        <a:p>
          <a:endParaRPr lang="en-US"/>
        </a:p>
      </dgm:t>
    </dgm:pt>
    <dgm:pt modelId="{8B0D9F36-33FD-4015-BCAD-AAA8B090B155}">
      <dgm:prSet custT="1"/>
      <dgm:spPr>
        <a:xfrm>
          <a:off x="2617437" y="4520718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Military</a:t>
          </a: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Guard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Reserve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Active Duty</a:t>
          </a:r>
        </a:p>
      </dgm:t>
    </dgm:pt>
    <dgm:pt modelId="{6BB14188-6F1D-400A-98DA-3AF2B80F9F12}" type="parTrans" cxnId="{C16BC18B-B61A-4ED6-A0E1-300248D1F78F}">
      <dgm:prSet/>
      <dgm:spPr>
        <a:xfrm rot="8345455">
          <a:off x="3529302" y="4003249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26A671-EA53-42D9-A28F-404495490A36}" type="sibTrans" cxnId="{C16BC18B-B61A-4ED6-A0E1-300248D1F78F}">
      <dgm:prSet/>
      <dgm:spPr/>
      <dgm:t>
        <a:bodyPr/>
        <a:lstStyle/>
        <a:p>
          <a:endParaRPr lang="en-US"/>
        </a:p>
      </dgm:t>
    </dgm:pt>
    <dgm:pt modelId="{6A832D95-28BF-4EAB-9365-0830B33A9232}">
      <dgm:prSet custT="1"/>
      <dgm:spPr>
        <a:xfrm>
          <a:off x="1981628" y="3128489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Mental</a:t>
          </a:r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Health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MHAS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Boards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OSPF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D92D68-DF85-4918-BA52-8086072D0E52}" type="parTrans" cxnId="{BD3F56C7-ADEE-41B2-BB6B-E42F99D637DD}">
      <dgm:prSet/>
      <dgm:spPr>
        <a:xfrm rot="10309091">
          <a:off x="3186456" y="3252521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FBA1D11-6253-452F-A7CE-6EF4902CFAC9}" type="sibTrans" cxnId="{BD3F56C7-ADEE-41B2-BB6B-E42F99D637DD}">
      <dgm:prSet/>
      <dgm:spPr/>
      <dgm:t>
        <a:bodyPr/>
        <a:lstStyle/>
        <a:p>
          <a:endParaRPr lang="en-US"/>
        </a:p>
      </dgm:t>
    </dgm:pt>
    <dgm:pt modelId="{CE506015-3728-4441-8D91-04CC4EEB718A}">
      <dgm:prSet custT="1"/>
      <dgm:spPr>
        <a:xfrm>
          <a:off x="2199446" y="1613526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Records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DOD/DPRIS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CVSO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Archives</a:t>
          </a:r>
        </a:p>
      </dgm:t>
    </dgm:pt>
    <dgm:pt modelId="{1346536E-28CC-40B0-8920-45CCF6F3EF3E}" type="parTrans" cxnId="{17C66F70-D18C-4DD1-848E-4352ED2F73C8}">
      <dgm:prSet/>
      <dgm:spPr>
        <a:xfrm rot="12272727">
          <a:off x="3303910" y="2435610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EBD504-4717-4029-B10F-074193E71A97}" type="sibTrans" cxnId="{17C66F70-D18C-4DD1-848E-4352ED2F73C8}">
      <dgm:prSet/>
      <dgm:spPr/>
      <dgm:t>
        <a:bodyPr/>
        <a:lstStyle/>
        <a:p>
          <a:endParaRPr lang="en-US"/>
        </a:p>
      </dgm:t>
    </dgm:pt>
    <dgm:pt modelId="{DA0375EE-71C6-4934-8A5F-AA158979F1E4}">
      <dgm:prSet custT="1"/>
      <dgm:spPr>
        <a:xfrm>
          <a:off x="3201738" y="45682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200" u="sng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Voting</a:t>
          </a:r>
          <a:b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 of State</a:t>
          </a:r>
        </a:p>
      </dgm:t>
    </dgm:pt>
    <dgm:pt modelId="{8E12BB92-2434-4173-A300-D7A1CDFEE65F}" type="parTrans" cxnId="{637E39FA-AABC-4890-BDCA-C40C06402C7E}">
      <dgm:prSet/>
      <dgm:spPr>
        <a:xfrm rot="14236364">
          <a:off x="3844373" y="1811882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965CAF-790A-4340-825B-3D2BF49020F4}" type="sibTrans" cxnId="{637E39FA-AABC-4890-BDCA-C40C06402C7E}">
      <dgm:prSet/>
      <dgm:spPr/>
      <dgm:t>
        <a:bodyPr/>
        <a:lstStyle/>
        <a:p>
          <a:endParaRPr lang="en-US"/>
        </a:p>
      </dgm:t>
    </dgm:pt>
    <dgm:pt modelId="{5967B46F-9782-43C6-B325-F8CF711C48B5}">
      <dgm:prSet phldrT="[Text]"/>
      <dgm:spPr>
        <a:xfrm>
          <a:off x="4418488" y="2490125"/>
          <a:ext cx="1678623" cy="1678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66931B48-62F5-474E-B85A-5D30A36AC1C9}" type="sibTrans" cxnId="{4FAE66C7-E7F7-4F24-853A-9936ADA64793}">
      <dgm:prSet/>
      <dgm:spPr/>
      <dgm:t>
        <a:bodyPr/>
        <a:lstStyle/>
        <a:p>
          <a:endParaRPr lang="en-US"/>
        </a:p>
      </dgm:t>
    </dgm:pt>
    <dgm:pt modelId="{FC158C50-6923-4D23-A49A-37F59430B596}" type="parTrans" cxnId="{4FAE66C7-E7F7-4F24-853A-9936ADA64793}">
      <dgm:prSet/>
      <dgm:spPr/>
      <dgm:t>
        <a:bodyPr/>
        <a:lstStyle/>
        <a:p>
          <a:endParaRPr lang="en-US"/>
        </a:p>
      </dgm:t>
    </dgm:pt>
    <dgm:pt modelId="{31959D62-5960-4382-8CDA-36F02D853B51}" type="pres">
      <dgm:prSet presAssocID="{FD8CC734-BFB5-4C3D-BE96-637C0F1787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38CB99-D8E4-43E8-9023-D0DFD10A5862}" type="pres">
      <dgm:prSet presAssocID="{5967B46F-9782-43C6-B325-F8CF711C48B5}" presName="centerShape" presStyleLbl="node0" presStyleIdx="0" presStyleCnt="1"/>
      <dgm:spPr/>
    </dgm:pt>
    <dgm:pt modelId="{0E6E1F1C-28A8-4C93-A750-264ED7DD2BD6}" type="pres">
      <dgm:prSet presAssocID="{680272CF-2AAC-4CE2-BD3C-77ED8FF44088}" presName="parTrans" presStyleLbl="sibTrans2D1" presStyleIdx="0" presStyleCnt="11" custScaleX="181893"/>
      <dgm:spPr/>
    </dgm:pt>
    <dgm:pt modelId="{2A54497C-E903-46FA-B994-52E69368EE62}" type="pres">
      <dgm:prSet presAssocID="{680272CF-2AAC-4CE2-BD3C-77ED8FF44088}" presName="connectorText" presStyleLbl="sibTrans2D1" presStyleIdx="0" presStyleCnt="11"/>
      <dgm:spPr/>
    </dgm:pt>
    <dgm:pt modelId="{F8A911EA-1CDB-417E-BCA4-C05688D125F7}" type="pres">
      <dgm:prSet presAssocID="{23B5C125-1597-48BE-AEB5-1FA30BA0EA6C}" presName="node" presStyleLbl="node1" presStyleIdx="0" presStyleCnt="11">
        <dgm:presLayoutVars>
          <dgm:bulletEnabled val="1"/>
        </dgm:presLayoutVars>
      </dgm:prSet>
      <dgm:spPr/>
    </dgm:pt>
    <dgm:pt modelId="{8518A0B3-69E6-4A49-A829-7E3C8795AED7}" type="pres">
      <dgm:prSet presAssocID="{4676F04A-CFF1-493C-A013-60C3FE0092CA}" presName="parTrans" presStyleLbl="sibTrans2D1" presStyleIdx="1" presStyleCnt="11" custScaleX="181893"/>
      <dgm:spPr/>
    </dgm:pt>
    <dgm:pt modelId="{D9E1F95B-F2AF-4F07-A003-0812E1795CD8}" type="pres">
      <dgm:prSet presAssocID="{4676F04A-CFF1-493C-A013-60C3FE0092CA}" presName="connectorText" presStyleLbl="sibTrans2D1" presStyleIdx="1" presStyleCnt="11"/>
      <dgm:spPr/>
    </dgm:pt>
    <dgm:pt modelId="{AB91D8C8-AFB8-40D7-8A24-76563A34ED6B}" type="pres">
      <dgm:prSet presAssocID="{EA54929D-172E-4144-B871-0810FE2B9F60}" presName="node" presStyleLbl="node1" presStyleIdx="1" presStyleCnt="11">
        <dgm:presLayoutVars>
          <dgm:bulletEnabled val="1"/>
        </dgm:presLayoutVars>
      </dgm:prSet>
      <dgm:spPr/>
    </dgm:pt>
    <dgm:pt modelId="{6E8E38E4-575D-46EF-B2FD-FA6C10A495C2}" type="pres">
      <dgm:prSet presAssocID="{FA145CE7-8FF4-495E-990D-689EEB047FF3}" presName="parTrans" presStyleLbl="sibTrans2D1" presStyleIdx="2" presStyleCnt="11" custScaleX="181893"/>
      <dgm:spPr/>
    </dgm:pt>
    <dgm:pt modelId="{BB107ECD-47D1-4365-9C3D-6A712BA60217}" type="pres">
      <dgm:prSet presAssocID="{FA145CE7-8FF4-495E-990D-689EEB047FF3}" presName="connectorText" presStyleLbl="sibTrans2D1" presStyleIdx="2" presStyleCnt="11"/>
      <dgm:spPr/>
    </dgm:pt>
    <dgm:pt modelId="{A4EFF46C-F77F-41D7-AC72-9DF4E00834E0}" type="pres">
      <dgm:prSet presAssocID="{7831C940-50FC-4150-8FEB-81213B651C1B}" presName="node" presStyleLbl="node1" presStyleIdx="2" presStyleCnt="11">
        <dgm:presLayoutVars>
          <dgm:bulletEnabled val="1"/>
        </dgm:presLayoutVars>
      </dgm:prSet>
      <dgm:spPr/>
    </dgm:pt>
    <dgm:pt modelId="{3ED262A4-D0F7-402E-A325-553A8F163F6E}" type="pres">
      <dgm:prSet presAssocID="{8CD73925-C9A0-497D-A44C-46EDC9ADD1B1}" presName="parTrans" presStyleLbl="sibTrans2D1" presStyleIdx="3" presStyleCnt="11" custScaleX="181893"/>
      <dgm:spPr/>
    </dgm:pt>
    <dgm:pt modelId="{9C98A1CB-5C1D-4D23-A59D-7BB54F68C093}" type="pres">
      <dgm:prSet presAssocID="{8CD73925-C9A0-497D-A44C-46EDC9ADD1B1}" presName="connectorText" presStyleLbl="sibTrans2D1" presStyleIdx="3" presStyleCnt="11"/>
      <dgm:spPr/>
    </dgm:pt>
    <dgm:pt modelId="{AA317190-2C4F-4381-A46C-F8E655CE6269}" type="pres">
      <dgm:prSet presAssocID="{79ADB628-AEC3-4B84-8707-23EB74BEC23F}" presName="node" presStyleLbl="node1" presStyleIdx="3" presStyleCnt="11">
        <dgm:presLayoutVars>
          <dgm:bulletEnabled val="1"/>
        </dgm:presLayoutVars>
      </dgm:prSet>
      <dgm:spPr/>
    </dgm:pt>
    <dgm:pt modelId="{B5A74C1B-FC6D-42CF-9D70-4A5B6B62575E}" type="pres">
      <dgm:prSet presAssocID="{00FE93BA-5FAA-4257-BC4A-42AD2FCBE771}" presName="parTrans" presStyleLbl="sibTrans2D1" presStyleIdx="4" presStyleCnt="11" custScaleX="181893"/>
      <dgm:spPr/>
    </dgm:pt>
    <dgm:pt modelId="{C493180A-41A8-485C-8A8F-B9DD81683945}" type="pres">
      <dgm:prSet presAssocID="{00FE93BA-5FAA-4257-BC4A-42AD2FCBE771}" presName="connectorText" presStyleLbl="sibTrans2D1" presStyleIdx="4" presStyleCnt="11"/>
      <dgm:spPr/>
    </dgm:pt>
    <dgm:pt modelId="{15C4969F-A497-408D-AB71-52958D6C476F}" type="pres">
      <dgm:prSet presAssocID="{1539673A-C971-454E-8E26-EA30D34ED556}" presName="node" presStyleLbl="node1" presStyleIdx="4" presStyleCnt="11">
        <dgm:presLayoutVars>
          <dgm:bulletEnabled val="1"/>
        </dgm:presLayoutVars>
      </dgm:prSet>
      <dgm:spPr/>
    </dgm:pt>
    <dgm:pt modelId="{5123F329-E506-4A30-B5BD-798DB1F19B51}" type="pres">
      <dgm:prSet presAssocID="{BE3120A6-6208-4E26-AA22-A966E06F34EE}" presName="parTrans" presStyleLbl="sibTrans2D1" presStyleIdx="5" presStyleCnt="11" custScaleX="181893"/>
      <dgm:spPr/>
    </dgm:pt>
    <dgm:pt modelId="{67DEF91C-EA0E-441B-A09C-17B977E15A63}" type="pres">
      <dgm:prSet presAssocID="{BE3120A6-6208-4E26-AA22-A966E06F34EE}" presName="connectorText" presStyleLbl="sibTrans2D1" presStyleIdx="5" presStyleCnt="11"/>
      <dgm:spPr/>
    </dgm:pt>
    <dgm:pt modelId="{4016996B-E141-448E-89AB-DB2F90B74AB5}" type="pres">
      <dgm:prSet presAssocID="{85A2EE98-968C-4D0F-AA4B-E8DE2DB96B28}" presName="node" presStyleLbl="node1" presStyleIdx="5" presStyleCnt="11">
        <dgm:presLayoutVars>
          <dgm:bulletEnabled val="1"/>
        </dgm:presLayoutVars>
      </dgm:prSet>
      <dgm:spPr/>
    </dgm:pt>
    <dgm:pt modelId="{12CE7496-6EC2-4A2D-BF3D-6664D3825F52}" type="pres">
      <dgm:prSet presAssocID="{5019ABF6-50F8-4D9B-B4AD-D3815C954B84}" presName="parTrans" presStyleLbl="sibTrans2D1" presStyleIdx="6" presStyleCnt="11" custScaleX="181893"/>
      <dgm:spPr/>
    </dgm:pt>
    <dgm:pt modelId="{8ACCEE9A-4FBF-44C8-9E51-DB6D41B0D72A}" type="pres">
      <dgm:prSet presAssocID="{5019ABF6-50F8-4D9B-B4AD-D3815C954B84}" presName="connectorText" presStyleLbl="sibTrans2D1" presStyleIdx="6" presStyleCnt="11"/>
      <dgm:spPr/>
    </dgm:pt>
    <dgm:pt modelId="{0E86D32A-096E-413A-89BA-DE09F2032182}" type="pres">
      <dgm:prSet presAssocID="{2C305A79-37EE-4E29-B8D6-615B23AF303E}" presName="node" presStyleLbl="node1" presStyleIdx="6" presStyleCnt="11">
        <dgm:presLayoutVars>
          <dgm:bulletEnabled val="1"/>
        </dgm:presLayoutVars>
      </dgm:prSet>
      <dgm:spPr/>
    </dgm:pt>
    <dgm:pt modelId="{3124FB95-A0DA-4772-9117-541A22647CCC}" type="pres">
      <dgm:prSet presAssocID="{6BB14188-6F1D-400A-98DA-3AF2B80F9F12}" presName="parTrans" presStyleLbl="sibTrans2D1" presStyleIdx="7" presStyleCnt="11" custScaleX="181893"/>
      <dgm:spPr/>
    </dgm:pt>
    <dgm:pt modelId="{24D1DD4F-7424-449B-BCDA-8064F35D030D}" type="pres">
      <dgm:prSet presAssocID="{6BB14188-6F1D-400A-98DA-3AF2B80F9F12}" presName="connectorText" presStyleLbl="sibTrans2D1" presStyleIdx="7" presStyleCnt="11"/>
      <dgm:spPr/>
    </dgm:pt>
    <dgm:pt modelId="{7E68E7DE-4024-4D49-B523-F5036430AFB0}" type="pres">
      <dgm:prSet presAssocID="{8B0D9F36-33FD-4015-BCAD-AAA8B090B155}" presName="node" presStyleLbl="node1" presStyleIdx="7" presStyleCnt="11">
        <dgm:presLayoutVars>
          <dgm:bulletEnabled val="1"/>
        </dgm:presLayoutVars>
      </dgm:prSet>
      <dgm:spPr/>
    </dgm:pt>
    <dgm:pt modelId="{556DDC58-3536-48EA-B2B4-B30B8851E53B}" type="pres">
      <dgm:prSet presAssocID="{D8D92D68-DF85-4918-BA52-8086072D0E52}" presName="parTrans" presStyleLbl="sibTrans2D1" presStyleIdx="8" presStyleCnt="11" custScaleX="181893"/>
      <dgm:spPr/>
    </dgm:pt>
    <dgm:pt modelId="{88D5733C-88A0-48E1-AB8A-417CF9F21203}" type="pres">
      <dgm:prSet presAssocID="{D8D92D68-DF85-4918-BA52-8086072D0E52}" presName="connectorText" presStyleLbl="sibTrans2D1" presStyleIdx="8" presStyleCnt="11"/>
      <dgm:spPr/>
    </dgm:pt>
    <dgm:pt modelId="{352DE441-7355-4910-8D3E-3A0BEA6E1DEA}" type="pres">
      <dgm:prSet presAssocID="{6A832D95-28BF-4EAB-9365-0830B33A9232}" presName="node" presStyleLbl="node1" presStyleIdx="8" presStyleCnt="11">
        <dgm:presLayoutVars>
          <dgm:bulletEnabled val="1"/>
        </dgm:presLayoutVars>
      </dgm:prSet>
      <dgm:spPr/>
    </dgm:pt>
    <dgm:pt modelId="{952C1E48-4A4C-4803-B95B-1B18CFA030AC}" type="pres">
      <dgm:prSet presAssocID="{1346536E-28CC-40B0-8920-45CCF6F3EF3E}" presName="parTrans" presStyleLbl="sibTrans2D1" presStyleIdx="9" presStyleCnt="11" custScaleX="181893"/>
      <dgm:spPr/>
    </dgm:pt>
    <dgm:pt modelId="{F7C6DB86-F9AA-4311-B9C3-8C963FFFF2A8}" type="pres">
      <dgm:prSet presAssocID="{1346536E-28CC-40B0-8920-45CCF6F3EF3E}" presName="connectorText" presStyleLbl="sibTrans2D1" presStyleIdx="9" presStyleCnt="11"/>
      <dgm:spPr/>
    </dgm:pt>
    <dgm:pt modelId="{610FB4F0-8D7E-43CB-95E5-E08511EA146B}" type="pres">
      <dgm:prSet presAssocID="{CE506015-3728-4441-8D91-04CC4EEB718A}" presName="node" presStyleLbl="node1" presStyleIdx="9" presStyleCnt="11">
        <dgm:presLayoutVars>
          <dgm:bulletEnabled val="1"/>
        </dgm:presLayoutVars>
      </dgm:prSet>
      <dgm:spPr/>
    </dgm:pt>
    <dgm:pt modelId="{CA0FD5FB-C31C-498A-922E-189B9F98AB76}" type="pres">
      <dgm:prSet presAssocID="{8E12BB92-2434-4173-A300-D7A1CDFEE65F}" presName="parTrans" presStyleLbl="sibTrans2D1" presStyleIdx="10" presStyleCnt="11" custScaleX="181893"/>
      <dgm:spPr/>
    </dgm:pt>
    <dgm:pt modelId="{6950B188-B0DA-495C-B42B-0A2507B541B3}" type="pres">
      <dgm:prSet presAssocID="{8E12BB92-2434-4173-A300-D7A1CDFEE65F}" presName="connectorText" presStyleLbl="sibTrans2D1" presStyleIdx="10" presStyleCnt="11"/>
      <dgm:spPr/>
    </dgm:pt>
    <dgm:pt modelId="{67A35C5F-A971-4B67-A692-1F935BAC46D0}" type="pres">
      <dgm:prSet presAssocID="{DA0375EE-71C6-4934-8A5F-AA158979F1E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A5F4B03-B630-4798-AC98-6728828680B5}" type="presOf" srcId="{5019ABF6-50F8-4D9B-B4AD-D3815C954B84}" destId="{12CE7496-6EC2-4A2D-BF3D-6664D3825F52}" srcOrd="0" destOrd="0" presId="urn:microsoft.com/office/officeart/2005/8/layout/radial5"/>
    <dgm:cxn modelId="{A821CA05-9716-4920-B79C-A0D3FE31B296}" type="presOf" srcId="{5019ABF6-50F8-4D9B-B4AD-D3815C954B84}" destId="{8ACCEE9A-4FBF-44C8-9E51-DB6D41B0D72A}" srcOrd="1" destOrd="0" presId="urn:microsoft.com/office/officeart/2005/8/layout/radial5"/>
    <dgm:cxn modelId="{A3F4C807-6599-4862-BE28-7DB201B5D42B}" type="presOf" srcId="{6BB14188-6F1D-400A-98DA-3AF2B80F9F12}" destId="{24D1DD4F-7424-449B-BCDA-8064F35D030D}" srcOrd="1" destOrd="0" presId="urn:microsoft.com/office/officeart/2005/8/layout/radial5"/>
    <dgm:cxn modelId="{D3F4F00E-055C-4ABB-9AC5-F6B6153726B6}" srcId="{5967B46F-9782-43C6-B325-F8CF711C48B5}" destId="{85A2EE98-968C-4D0F-AA4B-E8DE2DB96B28}" srcOrd="5" destOrd="0" parTransId="{BE3120A6-6208-4E26-AA22-A966E06F34EE}" sibTransId="{5704754A-2B8F-4599-96D6-48DA23F9014F}"/>
    <dgm:cxn modelId="{D6742B10-8391-44D8-AF4F-03845B4EC1E3}" type="presOf" srcId="{8B0D9F36-33FD-4015-BCAD-AAA8B090B155}" destId="{7E68E7DE-4024-4D49-B523-F5036430AFB0}" srcOrd="0" destOrd="0" presId="urn:microsoft.com/office/officeart/2005/8/layout/radial5"/>
    <dgm:cxn modelId="{8194E918-D409-4ED4-8E2C-5E5811482A5C}" type="presOf" srcId="{85A2EE98-968C-4D0F-AA4B-E8DE2DB96B28}" destId="{4016996B-E141-448E-89AB-DB2F90B74AB5}" srcOrd="0" destOrd="0" presId="urn:microsoft.com/office/officeart/2005/8/layout/radial5"/>
    <dgm:cxn modelId="{30F07820-A6FF-43C5-97D2-AB525332D5D5}" srcId="{5967B46F-9782-43C6-B325-F8CF711C48B5}" destId="{EA54929D-172E-4144-B871-0810FE2B9F60}" srcOrd="1" destOrd="0" parTransId="{4676F04A-CFF1-493C-A013-60C3FE0092CA}" sibTransId="{4BB22BC0-3AEF-4AAB-BF7A-716CEE5AE166}"/>
    <dgm:cxn modelId="{CDE07322-8C69-4137-8E87-2946349698BA}" srcId="{5967B46F-9782-43C6-B325-F8CF711C48B5}" destId="{7831C940-50FC-4150-8FEB-81213B651C1B}" srcOrd="2" destOrd="0" parTransId="{FA145CE7-8FF4-495E-990D-689EEB047FF3}" sibTransId="{9D7AFA75-83AE-4641-8728-32A0D6212B63}"/>
    <dgm:cxn modelId="{65473B34-5273-459F-B4A7-177187AD96A7}" type="presOf" srcId="{2C305A79-37EE-4E29-B8D6-615B23AF303E}" destId="{0E86D32A-096E-413A-89BA-DE09F2032182}" srcOrd="0" destOrd="0" presId="urn:microsoft.com/office/officeart/2005/8/layout/radial5"/>
    <dgm:cxn modelId="{EDC2CB36-F42F-499E-AFBE-511C0C477771}" type="presOf" srcId="{4676F04A-CFF1-493C-A013-60C3FE0092CA}" destId="{D9E1F95B-F2AF-4F07-A003-0812E1795CD8}" srcOrd="1" destOrd="0" presId="urn:microsoft.com/office/officeart/2005/8/layout/radial5"/>
    <dgm:cxn modelId="{8F688637-8258-46E8-8CCB-76910044E439}" type="presOf" srcId="{7831C940-50FC-4150-8FEB-81213B651C1B}" destId="{A4EFF46C-F77F-41D7-AC72-9DF4E00834E0}" srcOrd="0" destOrd="0" presId="urn:microsoft.com/office/officeart/2005/8/layout/radial5"/>
    <dgm:cxn modelId="{E8A3FA3A-CA96-4D1E-BA66-CAEE68CFD003}" type="presOf" srcId="{FD8CC734-BFB5-4C3D-BE96-637C0F178727}" destId="{31959D62-5960-4382-8CDA-36F02D853B51}" srcOrd="0" destOrd="0" presId="urn:microsoft.com/office/officeart/2005/8/layout/radial5"/>
    <dgm:cxn modelId="{EFEB3B3D-C731-4B8D-86A2-D88A5AD29FC3}" type="presOf" srcId="{FA145CE7-8FF4-495E-990D-689EEB047FF3}" destId="{BB107ECD-47D1-4365-9C3D-6A712BA60217}" srcOrd="1" destOrd="0" presId="urn:microsoft.com/office/officeart/2005/8/layout/radial5"/>
    <dgm:cxn modelId="{E17E8A3D-F3FF-4D73-999B-04E78A4E2A65}" type="presOf" srcId="{1346536E-28CC-40B0-8920-45CCF6F3EF3E}" destId="{952C1E48-4A4C-4803-B95B-1B18CFA030AC}" srcOrd="0" destOrd="0" presId="urn:microsoft.com/office/officeart/2005/8/layout/radial5"/>
    <dgm:cxn modelId="{5448E65B-7E4B-4B35-87A7-0579D6235647}" type="presOf" srcId="{1539673A-C971-454E-8E26-EA30D34ED556}" destId="{15C4969F-A497-408D-AB71-52958D6C476F}" srcOrd="0" destOrd="0" presId="urn:microsoft.com/office/officeart/2005/8/layout/radial5"/>
    <dgm:cxn modelId="{8C115F41-146E-4BF5-8054-8D06CA60DA38}" type="presOf" srcId="{5967B46F-9782-43C6-B325-F8CF711C48B5}" destId="{9B38CB99-D8E4-43E8-9023-D0DFD10A5862}" srcOrd="0" destOrd="0" presId="urn:microsoft.com/office/officeart/2005/8/layout/radial5"/>
    <dgm:cxn modelId="{B6C08F63-FC87-4CF7-8DC2-C08E5EFCB619}" srcId="{5967B46F-9782-43C6-B325-F8CF711C48B5}" destId="{79ADB628-AEC3-4B84-8707-23EB74BEC23F}" srcOrd="3" destOrd="0" parTransId="{8CD73925-C9A0-497D-A44C-46EDC9ADD1B1}" sibTransId="{80DE87C1-E1AA-4093-BA7C-3696D9F2E7BC}"/>
    <dgm:cxn modelId="{11AAA764-F6C2-409D-897F-A4DA5DBC766F}" srcId="{5967B46F-9782-43C6-B325-F8CF711C48B5}" destId="{2C305A79-37EE-4E29-B8D6-615B23AF303E}" srcOrd="6" destOrd="0" parTransId="{5019ABF6-50F8-4D9B-B4AD-D3815C954B84}" sibTransId="{52AF7A3A-5697-4E50-AF3A-C7D071305E1E}"/>
    <dgm:cxn modelId="{58E76265-D5BF-446A-B9B3-EDF1DA41EB07}" type="presOf" srcId="{D8D92D68-DF85-4918-BA52-8086072D0E52}" destId="{88D5733C-88A0-48E1-AB8A-417CF9F21203}" srcOrd="1" destOrd="0" presId="urn:microsoft.com/office/officeart/2005/8/layout/radial5"/>
    <dgm:cxn modelId="{8C004A65-C2A7-4E3C-BA21-1CC57791EEA1}" type="presOf" srcId="{00FE93BA-5FAA-4257-BC4A-42AD2FCBE771}" destId="{B5A74C1B-FC6D-42CF-9D70-4A5B6B62575E}" srcOrd="0" destOrd="0" presId="urn:microsoft.com/office/officeart/2005/8/layout/radial5"/>
    <dgm:cxn modelId="{7705EE65-6F4A-4E21-900A-E6EABB4BE980}" type="presOf" srcId="{79ADB628-AEC3-4B84-8707-23EB74BEC23F}" destId="{AA317190-2C4F-4381-A46C-F8E655CE6269}" srcOrd="0" destOrd="0" presId="urn:microsoft.com/office/officeart/2005/8/layout/radial5"/>
    <dgm:cxn modelId="{EBDEB667-4050-49D5-B1F9-5D803EDD5427}" type="presOf" srcId="{00FE93BA-5FAA-4257-BC4A-42AD2FCBE771}" destId="{C493180A-41A8-485C-8A8F-B9DD81683945}" srcOrd="1" destOrd="0" presId="urn:microsoft.com/office/officeart/2005/8/layout/radial5"/>
    <dgm:cxn modelId="{83028B69-1423-42D6-B16A-83F7257F1061}" type="presOf" srcId="{8CD73925-C9A0-497D-A44C-46EDC9ADD1B1}" destId="{9C98A1CB-5C1D-4D23-A59D-7BB54F68C093}" srcOrd="1" destOrd="0" presId="urn:microsoft.com/office/officeart/2005/8/layout/radial5"/>
    <dgm:cxn modelId="{468ECF4F-D245-4A6E-B037-589B31C5CF87}" type="presOf" srcId="{FA145CE7-8FF4-495E-990D-689EEB047FF3}" destId="{6E8E38E4-575D-46EF-B2FD-FA6C10A495C2}" srcOrd="0" destOrd="0" presId="urn:microsoft.com/office/officeart/2005/8/layout/radial5"/>
    <dgm:cxn modelId="{17C66F70-D18C-4DD1-848E-4352ED2F73C8}" srcId="{5967B46F-9782-43C6-B325-F8CF711C48B5}" destId="{CE506015-3728-4441-8D91-04CC4EEB718A}" srcOrd="9" destOrd="0" parTransId="{1346536E-28CC-40B0-8920-45CCF6F3EF3E}" sibTransId="{FCEBD504-4717-4029-B10F-074193E71A97}"/>
    <dgm:cxn modelId="{7A7C3675-0E1A-4709-974A-1E592CDB63FE}" type="presOf" srcId="{CE506015-3728-4441-8D91-04CC4EEB718A}" destId="{610FB4F0-8D7E-43CB-95E5-E08511EA146B}" srcOrd="0" destOrd="0" presId="urn:microsoft.com/office/officeart/2005/8/layout/radial5"/>
    <dgm:cxn modelId="{DABFD578-FFB6-48DC-B77F-CBA75E1E46AA}" type="presOf" srcId="{BE3120A6-6208-4E26-AA22-A966E06F34EE}" destId="{67DEF91C-EA0E-441B-A09C-17B977E15A63}" srcOrd="1" destOrd="0" presId="urn:microsoft.com/office/officeart/2005/8/layout/radial5"/>
    <dgm:cxn modelId="{74DC9681-A7CA-4CEA-AA56-D821DDAC98C3}" type="presOf" srcId="{680272CF-2AAC-4CE2-BD3C-77ED8FF44088}" destId="{2A54497C-E903-46FA-B994-52E69368EE62}" srcOrd="1" destOrd="0" presId="urn:microsoft.com/office/officeart/2005/8/layout/radial5"/>
    <dgm:cxn modelId="{5ECB5584-F6BD-4612-9CEC-8530A285188D}" type="presOf" srcId="{BE3120A6-6208-4E26-AA22-A966E06F34EE}" destId="{5123F329-E506-4A30-B5BD-798DB1F19B51}" srcOrd="0" destOrd="0" presId="urn:microsoft.com/office/officeart/2005/8/layout/radial5"/>
    <dgm:cxn modelId="{04E46786-EA22-43F6-90A3-E21832367CAB}" type="presOf" srcId="{D8D92D68-DF85-4918-BA52-8086072D0E52}" destId="{556DDC58-3536-48EA-B2B4-B30B8851E53B}" srcOrd="0" destOrd="0" presId="urn:microsoft.com/office/officeart/2005/8/layout/radial5"/>
    <dgm:cxn modelId="{85E2EB86-2A41-47AB-8B9D-52622E269322}" type="presOf" srcId="{680272CF-2AAC-4CE2-BD3C-77ED8FF44088}" destId="{0E6E1F1C-28A8-4C93-A750-264ED7DD2BD6}" srcOrd="0" destOrd="0" presId="urn:microsoft.com/office/officeart/2005/8/layout/radial5"/>
    <dgm:cxn modelId="{1CAABD8A-1003-4963-8B08-39C24BDD67F8}" type="presOf" srcId="{EA54929D-172E-4144-B871-0810FE2B9F60}" destId="{AB91D8C8-AFB8-40D7-8A24-76563A34ED6B}" srcOrd="0" destOrd="0" presId="urn:microsoft.com/office/officeart/2005/8/layout/radial5"/>
    <dgm:cxn modelId="{C16BC18B-B61A-4ED6-A0E1-300248D1F78F}" srcId="{5967B46F-9782-43C6-B325-F8CF711C48B5}" destId="{8B0D9F36-33FD-4015-BCAD-AAA8B090B155}" srcOrd="7" destOrd="0" parTransId="{6BB14188-6F1D-400A-98DA-3AF2B80F9F12}" sibTransId="{8626A671-EA53-42D9-A28F-404495490A36}"/>
    <dgm:cxn modelId="{7C644791-A032-4E9D-8E44-C97AFB032E47}" type="presOf" srcId="{8CD73925-C9A0-497D-A44C-46EDC9ADD1B1}" destId="{3ED262A4-D0F7-402E-A325-553A8F163F6E}" srcOrd="0" destOrd="0" presId="urn:microsoft.com/office/officeart/2005/8/layout/radial5"/>
    <dgm:cxn modelId="{21E554A7-1854-4442-8EC4-25B236E65D09}" type="presOf" srcId="{DA0375EE-71C6-4934-8A5F-AA158979F1E4}" destId="{67A35C5F-A971-4B67-A692-1F935BAC46D0}" srcOrd="0" destOrd="0" presId="urn:microsoft.com/office/officeart/2005/8/layout/radial5"/>
    <dgm:cxn modelId="{ADBC27B5-AFD9-460A-9920-F3973A84AF83}" srcId="{5967B46F-9782-43C6-B325-F8CF711C48B5}" destId="{23B5C125-1597-48BE-AEB5-1FA30BA0EA6C}" srcOrd="0" destOrd="0" parTransId="{680272CF-2AAC-4CE2-BD3C-77ED8FF44088}" sibTransId="{A11720FA-0FBC-431C-9673-E2041E79AE47}"/>
    <dgm:cxn modelId="{3E9D3FC1-ABDF-4670-B951-9C11EC0A231C}" type="presOf" srcId="{8E12BB92-2434-4173-A300-D7A1CDFEE65F}" destId="{6950B188-B0DA-495C-B42B-0A2507B541B3}" srcOrd="1" destOrd="0" presId="urn:microsoft.com/office/officeart/2005/8/layout/radial5"/>
    <dgm:cxn modelId="{9E20FCC3-7342-4E06-A816-1D41EA30254D}" type="presOf" srcId="{8E12BB92-2434-4173-A300-D7A1CDFEE65F}" destId="{CA0FD5FB-C31C-498A-922E-189B9F98AB76}" srcOrd="0" destOrd="0" presId="urn:microsoft.com/office/officeart/2005/8/layout/radial5"/>
    <dgm:cxn modelId="{4FAE66C7-E7F7-4F24-853A-9936ADA64793}" srcId="{FD8CC734-BFB5-4C3D-BE96-637C0F178727}" destId="{5967B46F-9782-43C6-B325-F8CF711C48B5}" srcOrd="0" destOrd="0" parTransId="{FC158C50-6923-4D23-A49A-37F59430B596}" sibTransId="{66931B48-62F5-474E-B85A-5D30A36AC1C9}"/>
    <dgm:cxn modelId="{BD3F56C7-ADEE-41B2-BB6B-E42F99D637DD}" srcId="{5967B46F-9782-43C6-B325-F8CF711C48B5}" destId="{6A832D95-28BF-4EAB-9365-0830B33A9232}" srcOrd="8" destOrd="0" parTransId="{D8D92D68-DF85-4918-BA52-8086072D0E52}" sibTransId="{DFBA1D11-6253-452F-A7CE-6EF4902CFAC9}"/>
    <dgm:cxn modelId="{B41D4ADC-7D97-4764-8C3D-8EDACCCC726C}" type="presOf" srcId="{6BB14188-6F1D-400A-98DA-3AF2B80F9F12}" destId="{3124FB95-A0DA-4772-9117-541A22647CCC}" srcOrd="0" destOrd="0" presId="urn:microsoft.com/office/officeart/2005/8/layout/radial5"/>
    <dgm:cxn modelId="{0F32A6DC-3F93-48AB-86C0-88392C9D28D5}" type="presOf" srcId="{6A832D95-28BF-4EAB-9365-0830B33A9232}" destId="{352DE441-7355-4910-8D3E-3A0BEA6E1DEA}" srcOrd="0" destOrd="0" presId="urn:microsoft.com/office/officeart/2005/8/layout/radial5"/>
    <dgm:cxn modelId="{99A431E5-E053-4B8A-A8C4-0F25DA9F71A6}" srcId="{5967B46F-9782-43C6-B325-F8CF711C48B5}" destId="{1539673A-C971-454E-8E26-EA30D34ED556}" srcOrd="4" destOrd="0" parTransId="{00FE93BA-5FAA-4257-BC4A-42AD2FCBE771}" sibTransId="{D3D0C9F9-B0F4-474A-A142-FFE45CE74CA6}"/>
    <dgm:cxn modelId="{9CEFD8EF-4FB3-487D-9F5E-D28C8EF4E1FF}" type="presOf" srcId="{1346536E-28CC-40B0-8920-45CCF6F3EF3E}" destId="{F7C6DB86-F9AA-4311-B9C3-8C963FFFF2A8}" srcOrd="1" destOrd="0" presId="urn:microsoft.com/office/officeart/2005/8/layout/radial5"/>
    <dgm:cxn modelId="{FDEA9BF5-97ED-444C-9A07-F73551763AB8}" type="presOf" srcId="{23B5C125-1597-48BE-AEB5-1FA30BA0EA6C}" destId="{F8A911EA-1CDB-417E-BCA4-C05688D125F7}" srcOrd="0" destOrd="0" presId="urn:microsoft.com/office/officeart/2005/8/layout/radial5"/>
    <dgm:cxn modelId="{637E39FA-AABC-4890-BDCA-C40C06402C7E}" srcId="{5967B46F-9782-43C6-B325-F8CF711C48B5}" destId="{DA0375EE-71C6-4934-8A5F-AA158979F1E4}" srcOrd="10" destOrd="0" parTransId="{8E12BB92-2434-4173-A300-D7A1CDFEE65F}" sibTransId="{37965CAF-790A-4340-825B-3D2BF49020F4}"/>
    <dgm:cxn modelId="{08FF23FF-C378-4AF4-B2BD-80B62345283A}" type="presOf" srcId="{4676F04A-CFF1-493C-A013-60C3FE0092CA}" destId="{8518A0B3-69E6-4A49-A829-7E3C8795AED7}" srcOrd="0" destOrd="0" presId="urn:microsoft.com/office/officeart/2005/8/layout/radial5"/>
    <dgm:cxn modelId="{78AE61CE-BB7A-4731-AA6A-CAFE762B7654}" type="presParOf" srcId="{31959D62-5960-4382-8CDA-36F02D853B51}" destId="{9B38CB99-D8E4-43E8-9023-D0DFD10A5862}" srcOrd="0" destOrd="0" presId="urn:microsoft.com/office/officeart/2005/8/layout/radial5"/>
    <dgm:cxn modelId="{1E800812-9AB0-4FFA-A30A-C4BD4D76710C}" type="presParOf" srcId="{31959D62-5960-4382-8CDA-36F02D853B51}" destId="{0E6E1F1C-28A8-4C93-A750-264ED7DD2BD6}" srcOrd="1" destOrd="0" presId="urn:microsoft.com/office/officeart/2005/8/layout/radial5"/>
    <dgm:cxn modelId="{BB77A87A-4550-467B-A4BB-79DEBB30ECB0}" type="presParOf" srcId="{0E6E1F1C-28A8-4C93-A750-264ED7DD2BD6}" destId="{2A54497C-E903-46FA-B994-52E69368EE62}" srcOrd="0" destOrd="0" presId="urn:microsoft.com/office/officeart/2005/8/layout/radial5"/>
    <dgm:cxn modelId="{5F2D8D89-B891-4D7E-A155-00CEBE3EC7B3}" type="presParOf" srcId="{31959D62-5960-4382-8CDA-36F02D853B51}" destId="{F8A911EA-1CDB-417E-BCA4-C05688D125F7}" srcOrd="2" destOrd="0" presId="urn:microsoft.com/office/officeart/2005/8/layout/radial5"/>
    <dgm:cxn modelId="{CD391D61-3698-44BF-BF8A-76787FB5CE66}" type="presParOf" srcId="{31959D62-5960-4382-8CDA-36F02D853B51}" destId="{8518A0B3-69E6-4A49-A829-7E3C8795AED7}" srcOrd="3" destOrd="0" presId="urn:microsoft.com/office/officeart/2005/8/layout/radial5"/>
    <dgm:cxn modelId="{E5131935-2888-47F6-BEE8-9665FF17D6BF}" type="presParOf" srcId="{8518A0B3-69E6-4A49-A829-7E3C8795AED7}" destId="{D9E1F95B-F2AF-4F07-A003-0812E1795CD8}" srcOrd="0" destOrd="0" presId="urn:microsoft.com/office/officeart/2005/8/layout/radial5"/>
    <dgm:cxn modelId="{7C8BD189-A25A-4F44-9DCA-1A09DBC54747}" type="presParOf" srcId="{31959D62-5960-4382-8CDA-36F02D853B51}" destId="{AB91D8C8-AFB8-40D7-8A24-76563A34ED6B}" srcOrd="4" destOrd="0" presId="urn:microsoft.com/office/officeart/2005/8/layout/radial5"/>
    <dgm:cxn modelId="{6D8607D0-17FA-427F-8459-0995A035A7C3}" type="presParOf" srcId="{31959D62-5960-4382-8CDA-36F02D853B51}" destId="{6E8E38E4-575D-46EF-B2FD-FA6C10A495C2}" srcOrd="5" destOrd="0" presId="urn:microsoft.com/office/officeart/2005/8/layout/radial5"/>
    <dgm:cxn modelId="{7B8554EA-6E6B-41DC-B07C-D24FEEF000CA}" type="presParOf" srcId="{6E8E38E4-575D-46EF-B2FD-FA6C10A495C2}" destId="{BB107ECD-47D1-4365-9C3D-6A712BA60217}" srcOrd="0" destOrd="0" presId="urn:microsoft.com/office/officeart/2005/8/layout/radial5"/>
    <dgm:cxn modelId="{B3985AAF-DF08-4FAA-9F2E-BAE31D6C1A05}" type="presParOf" srcId="{31959D62-5960-4382-8CDA-36F02D853B51}" destId="{A4EFF46C-F77F-41D7-AC72-9DF4E00834E0}" srcOrd="6" destOrd="0" presId="urn:microsoft.com/office/officeart/2005/8/layout/radial5"/>
    <dgm:cxn modelId="{72FA613B-01D0-4909-B6C8-F88AF7F785B2}" type="presParOf" srcId="{31959D62-5960-4382-8CDA-36F02D853B51}" destId="{3ED262A4-D0F7-402E-A325-553A8F163F6E}" srcOrd="7" destOrd="0" presId="urn:microsoft.com/office/officeart/2005/8/layout/radial5"/>
    <dgm:cxn modelId="{E1232650-18FF-430D-9553-3BD5BEC77C85}" type="presParOf" srcId="{3ED262A4-D0F7-402E-A325-553A8F163F6E}" destId="{9C98A1CB-5C1D-4D23-A59D-7BB54F68C093}" srcOrd="0" destOrd="0" presId="urn:microsoft.com/office/officeart/2005/8/layout/radial5"/>
    <dgm:cxn modelId="{7902BEFD-433C-4DFC-99DC-BF84244A033E}" type="presParOf" srcId="{31959D62-5960-4382-8CDA-36F02D853B51}" destId="{AA317190-2C4F-4381-A46C-F8E655CE6269}" srcOrd="8" destOrd="0" presId="urn:microsoft.com/office/officeart/2005/8/layout/radial5"/>
    <dgm:cxn modelId="{BEC97CDF-4282-45B2-B51D-1FF29C53C4D9}" type="presParOf" srcId="{31959D62-5960-4382-8CDA-36F02D853B51}" destId="{B5A74C1B-FC6D-42CF-9D70-4A5B6B62575E}" srcOrd="9" destOrd="0" presId="urn:microsoft.com/office/officeart/2005/8/layout/radial5"/>
    <dgm:cxn modelId="{B98AC213-EEEA-4BC0-A4D1-1E3C8941794B}" type="presParOf" srcId="{B5A74C1B-FC6D-42CF-9D70-4A5B6B62575E}" destId="{C493180A-41A8-485C-8A8F-B9DD81683945}" srcOrd="0" destOrd="0" presId="urn:microsoft.com/office/officeart/2005/8/layout/radial5"/>
    <dgm:cxn modelId="{BCFB895A-3EFB-42F6-86B3-4392FFDF00DD}" type="presParOf" srcId="{31959D62-5960-4382-8CDA-36F02D853B51}" destId="{15C4969F-A497-408D-AB71-52958D6C476F}" srcOrd="10" destOrd="0" presId="urn:microsoft.com/office/officeart/2005/8/layout/radial5"/>
    <dgm:cxn modelId="{CE3E751D-A7F4-41ED-A52C-1E9FFED7340D}" type="presParOf" srcId="{31959D62-5960-4382-8CDA-36F02D853B51}" destId="{5123F329-E506-4A30-B5BD-798DB1F19B51}" srcOrd="11" destOrd="0" presId="urn:microsoft.com/office/officeart/2005/8/layout/radial5"/>
    <dgm:cxn modelId="{C95489D0-EB13-449F-9737-3E46B5E922BD}" type="presParOf" srcId="{5123F329-E506-4A30-B5BD-798DB1F19B51}" destId="{67DEF91C-EA0E-441B-A09C-17B977E15A63}" srcOrd="0" destOrd="0" presId="urn:microsoft.com/office/officeart/2005/8/layout/radial5"/>
    <dgm:cxn modelId="{5CAA331F-F3ED-4CDC-A379-8FE0E954449E}" type="presParOf" srcId="{31959D62-5960-4382-8CDA-36F02D853B51}" destId="{4016996B-E141-448E-89AB-DB2F90B74AB5}" srcOrd="12" destOrd="0" presId="urn:microsoft.com/office/officeart/2005/8/layout/radial5"/>
    <dgm:cxn modelId="{CE39A24C-220F-45A6-89A6-7B203C422031}" type="presParOf" srcId="{31959D62-5960-4382-8CDA-36F02D853B51}" destId="{12CE7496-6EC2-4A2D-BF3D-6664D3825F52}" srcOrd="13" destOrd="0" presId="urn:microsoft.com/office/officeart/2005/8/layout/radial5"/>
    <dgm:cxn modelId="{8C5432AF-CB78-46B9-8B1A-16DE32E076FB}" type="presParOf" srcId="{12CE7496-6EC2-4A2D-BF3D-6664D3825F52}" destId="{8ACCEE9A-4FBF-44C8-9E51-DB6D41B0D72A}" srcOrd="0" destOrd="0" presId="urn:microsoft.com/office/officeart/2005/8/layout/radial5"/>
    <dgm:cxn modelId="{ACEDC38B-A909-42C1-8B32-56A93F28E4D5}" type="presParOf" srcId="{31959D62-5960-4382-8CDA-36F02D853B51}" destId="{0E86D32A-096E-413A-89BA-DE09F2032182}" srcOrd="14" destOrd="0" presId="urn:microsoft.com/office/officeart/2005/8/layout/radial5"/>
    <dgm:cxn modelId="{3500C8B3-BA81-45B0-A6D9-67F876A7A502}" type="presParOf" srcId="{31959D62-5960-4382-8CDA-36F02D853B51}" destId="{3124FB95-A0DA-4772-9117-541A22647CCC}" srcOrd="15" destOrd="0" presId="urn:microsoft.com/office/officeart/2005/8/layout/radial5"/>
    <dgm:cxn modelId="{2F8C99CA-1D7E-4D26-AD6C-F302715C3CDE}" type="presParOf" srcId="{3124FB95-A0DA-4772-9117-541A22647CCC}" destId="{24D1DD4F-7424-449B-BCDA-8064F35D030D}" srcOrd="0" destOrd="0" presId="urn:microsoft.com/office/officeart/2005/8/layout/radial5"/>
    <dgm:cxn modelId="{D5738FFF-E517-4C5E-9C1B-14B1E67FA1AF}" type="presParOf" srcId="{31959D62-5960-4382-8CDA-36F02D853B51}" destId="{7E68E7DE-4024-4D49-B523-F5036430AFB0}" srcOrd="16" destOrd="0" presId="urn:microsoft.com/office/officeart/2005/8/layout/radial5"/>
    <dgm:cxn modelId="{5CF03390-FE66-4DC9-93B0-4D326E4C1A82}" type="presParOf" srcId="{31959D62-5960-4382-8CDA-36F02D853B51}" destId="{556DDC58-3536-48EA-B2B4-B30B8851E53B}" srcOrd="17" destOrd="0" presId="urn:microsoft.com/office/officeart/2005/8/layout/radial5"/>
    <dgm:cxn modelId="{5F9A3F3A-5E1D-4EA7-ACF3-846CC131BDE4}" type="presParOf" srcId="{556DDC58-3536-48EA-B2B4-B30B8851E53B}" destId="{88D5733C-88A0-48E1-AB8A-417CF9F21203}" srcOrd="0" destOrd="0" presId="urn:microsoft.com/office/officeart/2005/8/layout/radial5"/>
    <dgm:cxn modelId="{01EBDCA4-1144-419B-9E2C-FE99A1CA5DA5}" type="presParOf" srcId="{31959D62-5960-4382-8CDA-36F02D853B51}" destId="{352DE441-7355-4910-8D3E-3A0BEA6E1DEA}" srcOrd="18" destOrd="0" presId="urn:microsoft.com/office/officeart/2005/8/layout/radial5"/>
    <dgm:cxn modelId="{0795E1AF-2D19-4B68-83B5-C9512C496B83}" type="presParOf" srcId="{31959D62-5960-4382-8CDA-36F02D853B51}" destId="{952C1E48-4A4C-4803-B95B-1B18CFA030AC}" srcOrd="19" destOrd="0" presId="urn:microsoft.com/office/officeart/2005/8/layout/radial5"/>
    <dgm:cxn modelId="{79D8C5BC-F6D7-4096-ACBD-E6CCC5A60637}" type="presParOf" srcId="{952C1E48-4A4C-4803-B95B-1B18CFA030AC}" destId="{F7C6DB86-F9AA-4311-B9C3-8C963FFFF2A8}" srcOrd="0" destOrd="0" presId="urn:microsoft.com/office/officeart/2005/8/layout/radial5"/>
    <dgm:cxn modelId="{4DCAB51A-0281-443F-9A52-C613679523B9}" type="presParOf" srcId="{31959D62-5960-4382-8CDA-36F02D853B51}" destId="{610FB4F0-8D7E-43CB-95E5-E08511EA146B}" srcOrd="20" destOrd="0" presId="urn:microsoft.com/office/officeart/2005/8/layout/radial5"/>
    <dgm:cxn modelId="{9E533ED7-8C97-4AE5-98F4-AFE76840BAA9}" type="presParOf" srcId="{31959D62-5960-4382-8CDA-36F02D853B51}" destId="{CA0FD5FB-C31C-498A-922E-189B9F98AB76}" srcOrd="21" destOrd="0" presId="urn:microsoft.com/office/officeart/2005/8/layout/radial5"/>
    <dgm:cxn modelId="{7C32782E-BFBC-462A-ABDB-6A664B2628E6}" type="presParOf" srcId="{CA0FD5FB-C31C-498A-922E-189B9F98AB76}" destId="{6950B188-B0DA-495C-B42B-0A2507B541B3}" srcOrd="0" destOrd="0" presId="urn:microsoft.com/office/officeart/2005/8/layout/radial5"/>
    <dgm:cxn modelId="{A2135D4E-4397-4AD6-A20A-BBBEBA7C621D}" type="presParOf" srcId="{31959D62-5960-4382-8CDA-36F02D853B51}" destId="{67A35C5F-A971-4B67-A692-1F935BAC46D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E9FB9-0D34-4907-AD5D-C8C5DF7042B4}">
      <dsp:nvSpPr>
        <dsp:cNvPr id="0" name=""/>
        <dsp:cNvSpPr/>
      </dsp:nvSpPr>
      <dsp:spPr>
        <a:xfrm>
          <a:off x="2207" y="0"/>
          <a:ext cx="3435027" cy="57102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u="sng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8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Federal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Disability / Pension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Medical Care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 </a:t>
          </a:r>
          <a:r>
            <a:rPr lang="en-US" sz="1800" u="none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Cemetary</a:t>
          </a: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/Burial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Caregiver / Survivor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Home Loan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106" y="2350994"/>
        <a:ext cx="3301229" cy="2150297"/>
      </dsp:txXfrm>
    </dsp:sp>
    <dsp:sp modelId="{25C87465-37E4-4905-8151-39F8731D9358}">
      <dsp:nvSpPr>
        <dsp:cNvPr id="0" name=""/>
        <dsp:cNvSpPr/>
      </dsp:nvSpPr>
      <dsp:spPr>
        <a:xfrm>
          <a:off x="768967" y="342614"/>
          <a:ext cx="1901509" cy="190150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50523-DC9F-470A-929A-3F26CF8623D7}">
      <dsp:nvSpPr>
        <dsp:cNvPr id="0" name=""/>
        <dsp:cNvSpPr/>
      </dsp:nvSpPr>
      <dsp:spPr>
        <a:xfrm>
          <a:off x="3540286" y="0"/>
          <a:ext cx="3435027" cy="57102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County Services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Claims Assistance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Financial Assistance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Transportation</a:t>
          </a:r>
          <a:br>
            <a:rPr lang="en-US" sz="1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07185" y="2350994"/>
        <a:ext cx="3301229" cy="2150297"/>
      </dsp:txXfrm>
    </dsp:sp>
    <dsp:sp modelId="{FAEA8D63-DE27-4946-B64D-42A81987E0CD}">
      <dsp:nvSpPr>
        <dsp:cNvPr id="0" name=""/>
        <dsp:cNvSpPr/>
      </dsp:nvSpPr>
      <dsp:spPr>
        <a:xfrm>
          <a:off x="4307045" y="342614"/>
          <a:ext cx="1901509" cy="190150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48242-EB58-444D-B9FA-323D2878745A}">
      <dsp:nvSpPr>
        <dsp:cNvPr id="0" name=""/>
        <dsp:cNvSpPr/>
      </dsp:nvSpPr>
      <dsp:spPr>
        <a:xfrm>
          <a:off x="7078364" y="0"/>
          <a:ext cx="3435027" cy="57102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u="sng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8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State Services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Employment Support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Scholarships / Tuition Waivers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Hunting / Fishing / Boating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Special License Plates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High School Diploma Program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Ohio Veterans Bonus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145263" y="2350994"/>
        <a:ext cx="3301229" cy="2150297"/>
      </dsp:txXfrm>
    </dsp:sp>
    <dsp:sp modelId="{47F6C0E6-A8C7-4CF5-8FA7-E2799EE61A39}">
      <dsp:nvSpPr>
        <dsp:cNvPr id="0" name=""/>
        <dsp:cNvSpPr/>
      </dsp:nvSpPr>
      <dsp:spPr>
        <a:xfrm>
          <a:off x="7845123" y="342614"/>
          <a:ext cx="1901509" cy="190150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0C0BC-6849-4992-81C3-0F2ED1482D60}">
      <dsp:nvSpPr>
        <dsp:cNvPr id="0" name=""/>
        <dsp:cNvSpPr/>
      </dsp:nvSpPr>
      <dsp:spPr>
        <a:xfrm>
          <a:off x="420623" y="4740910"/>
          <a:ext cx="9674352" cy="856535"/>
        </a:xfrm>
        <a:prstGeom prst="leftRightArrow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EB1EB-8C43-4A91-9050-8D9FCCD9CEEF}">
      <dsp:nvSpPr>
        <dsp:cNvPr id="0" name=""/>
        <dsp:cNvSpPr/>
      </dsp:nvSpPr>
      <dsp:spPr>
        <a:xfrm rot="2562112">
          <a:off x="3568936" y="4317334"/>
          <a:ext cx="930748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930748" y="25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FFA27-2ED8-453E-9296-8D5DB2463081}">
      <dsp:nvSpPr>
        <dsp:cNvPr id="0" name=""/>
        <dsp:cNvSpPr/>
      </dsp:nvSpPr>
      <dsp:spPr>
        <a:xfrm>
          <a:off x="3692310" y="3048131"/>
          <a:ext cx="1034790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034790" y="25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1F4DC-5D60-4315-A735-852B61FDF064}">
      <dsp:nvSpPr>
        <dsp:cNvPr id="0" name=""/>
        <dsp:cNvSpPr/>
      </dsp:nvSpPr>
      <dsp:spPr>
        <a:xfrm rot="19037888">
          <a:off x="3568936" y="1778928"/>
          <a:ext cx="930748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930748" y="25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952C2-F626-4CD9-9949-DB6E08F893AB}">
      <dsp:nvSpPr>
        <dsp:cNvPr id="0" name=""/>
        <dsp:cNvSpPr/>
      </dsp:nvSpPr>
      <dsp:spPr>
        <a:xfrm>
          <a:off x="1182789" y="1597211"/>
          <a:ext cx="2952377" cy="29523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33AC8-5CF4-4C57-A7B3-E00ED5A07918}">
      <dsp:nvSpPr>
        <dsp:cNvPr id="0" name=""/>
        <dsp:cNvSpPr/>
      </dsp:nvSpPr>
      <dsp:spPr>
        <a:xfrm>
          <a:off x="4141501" y="2197"/>
          <a:ext cx="1771426" cy="177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VHA</a:t>
          </a:r>
        </a:p>
      </dsp:txBody>
      <dsp:txXfrm>
        <a:off x="4400920" y="261616"/>
        <a:ext cx="1252588" cy="1252588"/>
      </dsp:txXfrm>
    </dsp:sp>
    <dsp:sp modelId="{1CAAAA3B-9DC0-4E8F-845D-FB6FE63816B4}">
      <dsp:nvSpPr>
        <dsp:cNvPr id="0" name=""/>
        <dsp:cNvSpPr/>
      </dsp:nvSpPr>
      <dsp:spPr>
        <a:xfrm>
          <a:off x="6090070" y="2197"/>
          <a:ext cx="2657140" cy="177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VISN-10 Central Office</a:t>
          </a:r>
          <a:br>
            <a:rPr lang="en-US" sz="2000" kern="1200" dirty="0"/>
          </a:br>
          <a:r>
            <a:rPr lang="en-US" sz="2000" kern="1200" dirty="0"/>
            <a:t>Cincinnati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 x Medical Centers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33 x Outpatient Clinics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7 x Vet Centers</a:t>
          </a:r>
        </a:p>
      </dsp:txBody>
      <dsp:txXfrm>
        <a:off x="6090070" y="2197"/>
        <a:ext cx="2657140" cy="1771426"/>
      </dsp:txXfrm>
    </dsp:sp>
    <dsp:sp modelId="{CAF8AF4D-F0DF-4D61-B25A-3DD60447D73B}">
      <dsp:nvSpPr>
        <dsp:cNvPr id="0" name=""/>
        <dsp:cNvSpPr/>
      </dsp:nvSpPr>
      <dsp:spPr>
        <a:xfrm>
          <a:off x="4727101" y="2187686"/>
          <a:ext cx="1771426" cy="177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VBA</a:t>
          </a:r>
        </a:p>
      </dsp:txBody>
      <dsp:txXfrm>
        <a:off x="4986520" y="2447105"/>
        <a:ext cx="1252588" cy="1252588"/>
      </dsp:txXfrm>
    </dsp:sp>
    <dsp:sp modelId="{91A98E93-D427-4AB6-956F-E0E6EEF2B2C5}">
      <dsp:nvSpPr>
        <dsp:cNvPr id="0" name=""/>
        <dsp:cNvSpPr/>
      </dsp:nvSpPr>
      <dsp:spPr>
        <a:xfrm>
          <a:off x="6675670" y="2187686"/>
          <a:ext cx="2657140" cy="177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Cleveland Regional Office</a:t>
          </a:r>
          <a:br>
            <a:rPr lang="en-US" sz="2000" kern="1200" dirty="0"/>
          </a:br>
          <a:r>
            <a:rPr lang="en-US" sz="2000" kern="1200" dirty="0"/>
            <a:t>(Claims Processing)</a:t>
          </a:r>
        </a:p>
      </dsp:txBody>
      <dsp:txXfrm>
        <a:off x="6675670" y="2187686"/>
        <a:ext cx="2657140" cy="1771426"/>
      </dsp:txXfrm>
    </dsp:sp>
    <dsp:sp modelId="{3C7A1CCE-4178-46E6-A28D-B8A1C74C4EED}">
      <dsp:nvSpPr>
        <dsp:cNvPr id="0" name=""/>
        <dsp:cNvSpPr/>
      </dsp:nvSpPr>
      <dsp:spPr>
        <a:xfrm>
          <a:off x="4141501" y="4373175"/>
          <a:ext cx="1771426" cy="177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VCA</a:t>
          </a:r>
        </a:p>
      </dsp:txBody>
      <dsp:txXfrm>
        <a:off x="4400920" y="4632594"/>
        <a:ext cx="1252588" cy="1252588"/>
      </dsp:txXfrm>
    </dsp:sp>
    <dsp:sp modelId="{6CFF6AFB-C88C-46FA-9933-BA5FB446B63A}">
      <dsp:nvSpPr>
        <dsp:cNvPr id="0" name=""/>
        <dsp:cNvSpPr/>
      </dsp:nvSpPr>
      <dsp:spPr>
        <a:xfrm>
          <a:off x="6090070" y="4373175"/>
          <a:ext cx="2657140" cy="1771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Dayton National Cemetery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Ohio Western Reserve National Cemetery</a:t>
          </a:r>
        </a:p>
      </dsp:txBody>
      <dsp:txXfrm>
        <a:off x="6090070" y="4373175"/>
        <a:ext cx="2657140" cy="1771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AAEB6-D3DF-419F-B5B5-09B818E7F024}">
      <dsp:nvSpPr>
        <dsp:cNvPr id="0" name=""/>
        <dsp:cNvSpPr/>
      </dsp:nvSpPr>
      <dsp:spPr>
        <a:xfrm>
          <a:off x="9136372" y="2998799"/>
          <a:ext cx="193018" cy="1826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082"/>
              </a:lnTo>
              <a:lnTo>
                <a:pt x="193018" y="18260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A016B-0E76-4911-9812-EBDC3E5CA4BE}">
      <dsp:nvSpPr>
        <dsp:cNvPr id="0" name=""/>
        <dsp:cNvSpPr/>
      </dsp:nvSpPr>
      <dsp:spPr>
        <a:xfrm>
          <a:off x="9136372" y="2998799"/>
          <a:ext cx="192461" cy="717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946"/>
              </a:lnTo>
              <a:lnTo>
                <a:pt x="192461" y="7179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CFCB7-82C4-4BEE-AE82-3F76C9A86E06}">
      <dsp:nvSpPr>
        <dsp:cNvPr id="0" name=""/>
        <dsp:cNvSpPr/>
      </dsp:nvSpPr>
      <dsp:spPr>
        <a:xfrm>
          <a:off x="6606951" y="2014899"/>
          <a:ext cx="1749043" cy="593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710"/>
              </a:lnTo>
              <a:lnTo>
                <a:pt x="1749043" y="593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2D695-7317-4624-9396-C726C1CC6300}">
      <dsp:nvSpPr>
        <dsp:cNvPr id="0" name=""/>
        <dsp:cNvSpPr/>
      </dsp:nvSpPr>
      <dsp:spPr>
        <a:xfrm>
          <a:off x="6278256" y="4106934"/>
          <a:ext cx="117399" cy="1826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082"/>
              </a:lnTo>
              <a:lnTo>
                <a:pt x="117399" y="18260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7DBF9-AD27-4120-B3E6-4A5620C7D70F}">
      <dsp:nvSpPr>
        <dsp:cNvPr id="0" name=""/>
        <dsp:cNvSpPr/>
      </dsp:nvSpPr>
      <dsp:spPr>
        <a:xfrm>
          <a:off x="6278256" y="4106934"/>
          <a:ext cx="117399" cy="717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946"/>
              </a:lnTo>
              <a:lnTo>
                <a:pt x="117399" y="7179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894A1-C671-4DFA-A4FB-A3ECAA926863}">
      <dsp:nvSpPr>
        <dsp:cNvPr id="0" name=""/>
        <dsp:cNvSpPr/>
      </dsp:nvSpPr>
      <dsp:spPr>
        <a:xfrm>
          <a:off x="4303246" y="2998799"/>
          <a:ext cx="2599311" cy="32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79"/>
              </a:lnTo>
              <a:lnTo>
                <a:pt x="2599311" y="163879"/>
              </a:lnTo>
              <a:lnTo>
                <a:pt x="2599311" y="327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DE75D-618D-4308-A776-F4CE330E2D4A}">
      <dsp:nvSpPr>
        <dsp:cNvPr id="0" name=""/>
        <dsp:cNvSpPr/>
      </dsp:nvSpPr>
      <dsp:spPr>
        <a:xfrm>
          <a:off x="4303246" y="2998799"/>
          <a:ext cx="818553" cy="32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79"/>
              </a:lnTo>
              <a:lnTo>
                <a:pt x="818553" y="163879"/>
              </a:lnTo>
              <a:lnTo>
                <a:pt x="818553" y="327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F578D-20E1-4CF4-8ECE-B51E40FBA64B}">
      <dsp:nvSpPr>
        <dsp:cNvPr id="0" name=""/>
        <dsp:cNvSpPr/>
      </dsp:nvSpPr>
      <dsp:spPr>
        <a:xfrm>
          <a:off x="2555108" y="4115917"/>
          <a:ext cx="106271" cy="691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1882"/>
              </a:lnTo>
              <a:lnTo>
                <a:pt x="106271" y="6918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C5BF-EB18-444E-BF41-C37F4D6CD947}">
      <dsp:nvSpPr>
        <dsp:cNvPr id="0" name=""/>
        <dsp:cNvSpPr/>
      </dsp:nvSpPr>
      <dsp:spPr>
        <a:xfrm>
          <a:off x="3179409" y="2998799"/>
          <a:ext cx="1123836" cy="336740"/>
        </a:xfrm>
        <a:custGeom>
          <a:avLst/>
          <a:gdLst/>
          <a:ahLst/>
          <a:cxnLst/>
          <a:rect l="0" t="0" r="0" b="0"/>
          <a:pathLst>
            <a:path>
              <a:moveTo>
                <a:pt x="1123836" y="0"/>
              </a:moveTo>
              <a:lnTo>
                <a:pt x="1123836" y="172861"/>
              </a:lnTo>
              <a:lnTo>
                <a:pt x="0" y="172861"/>
              </a:lnTo>
              <a:lnTo>
                <a:pt x="0" y="336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4EAC4-B6FC-4875-8633-5FF739B68F34}">
      <dsp:nvSpPr>
        <dsp:cNvPr id="0" name=""/>
        <dsp:cNvSpPr/>
      </dsp:nvSpPr>
      <dsp:spPr>
        <a:xfrm>
          <a:off x="1470477" y="2998799"/>
          <a:ext cx="2832769" cy="327758"/>
        </a:xfrm>
        <a:custGeom>
          <a:avLst/>
          <a:gdLst/>
          <a:ahLst/>
          <a:cxnLst/>
          <a:rect l="0" t="0" r="0" b="0"/>
          <a:pathLst>
            <a:path>
              <a:moveTo>
                <a:pt x="2832769" y="0"/>
              </a:moveTo>
              <a:lnTo>
                <a:pt x="2832769" y="163879"/>
              </a:lnTo>
              <a:lnTo>
                <a:pt x="0" y="163879"/>
              </a:lnTo>
              <a:lnTo>
                <a:pt x="0" y="3277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01B9C-6CE3-4D91-A64A-EA5C0C0FA564}">
      <dsp:nvSpPr>
        <dsp:cNvPr id="0" name=""/>
        <dsp:cNvSpPr/>
      </dsp:nvSpPr>
      <dsp:spPr>
        <a:xfrm>
          <a:off x="5083623" y="2014899"/>
          <a:ext cx="1523327" cy="593710"/>
        </a:xfrm>
        <a:custGeom>
          <a:avLst/>
          <a:gdLst/>
          <a:ahLst/>
          <a:cxnLst/>
          <a:rect l="0" t="0" r="0" b="0"/>
          <a:pathLst>
            <a:path>
              <a:moveTo>
                <a:pt x="1523327" y="0"/>
              </a:moveTo>
              <a:lnTo>
                <a:pt x="1523327" y="593710"/>
              </a:lnTo>
              <a:lnTo>
                <a:pt x="0" y="5937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EBA06-9ECB-408B-BF9C-538E790F9B81}">
      <dsp:nvSpPr>
        <dsp:cNvPr id="0" name=""/>
        <dsp:cNvSpPr/>
      </dsp:nvSpPr>
      <dsp:spPr>
        <a:xfrm>
          <a:off x="6561231" y="906764"/>
          <a:ext cx="91440" cy="327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BB4CD-9D04-40DB-AB26-0291E87B86AF}">
      <dsp:nvSpPr>
        <dsp:cNvPr id="0" name=""/>
        <dsp:cNvSpPr/>
      </dsp:nvSpPr>
      <dsp:spPr>
        <a:xfrm>
          <a:off x="5826574" y="126386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Governor</a:t>
          </a:r>
        </a:p>
      </dsp:txBody>
      <dsp:txXfrm>
        <a:off x="5826574" y="126386"/>
        <a:ext cx="1560754" cy="780377"/>
      </dsp:txXfrm>
    </dsp:sp>
    <dsp:sp modelId="{138F23DE-7CBA-4156-B019-F059BA018C94}">
      <dsp:nvSpPr>
        <dsp:cNvPr id="0" name=""/>
        <dsp:cNvSpPr/>
      </dsp:nvSpPr>
      <dsp:spPr>
        <a:xfrm>
          <a:off x="5944555" y="183716"/>
          <a:ext cx="574696" cy="6243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FEC24-9200-4518-BF97-48530B458AFE}">
      <dsp:nvSpPr>
        <dsp:cNvPr id="0" name=""/>
        <dsp:cNvSpPr/>
      </dsp:nvSpPr>
      <dsp:spPr>
        <a:xfrm>
          <a:off x="5826574" y="1234522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Director</a:t>
          </a:r>
        </a:p>
      </dsp:txBody>
      <dsp:txXfrm>
        <a:off x="5826574" y="1234522"/>
        <a:ext cx="1560754" cy="780377"/>
      </dsp:txXfrm>
    </dsp:sp>
    <dsp:sp modelId="{34A7F4AD-E2D8-458C-A45E-34A1E47BE47D}">
      <dsp:nvSpPr>
        <dsp:cNvPr id="0" name=""/>
        <dsp:cNvSpPr/>
      </dsp:nvSpPr>
      <dsp:spPr>
        <a:xfrm>
          <a:off x="5965260" y="1322911"/>
          <a:ext cx="574696" cy="6243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D7909-24B2-4140-A1B2-3C3F65D23CD1}">
      <dsp:nvSpPr>
        <dsp:cNvPr id="0" name=""/>
        <dsp:cNvSpPr/>
      </dsp:nvSpPr>
      <dsp:spPr>
        <a:xfrm>
          <a:off x="3522869" y="2218422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Veterans Services</a:t>
          </a:r>
        </a:p>
      </dsp:txBody>
      <dsp:txXfrm>
        <a:off x="3522869" y="2218422"/>
        <a:ext cx="1560754" cy="780377"/>
      </dsp:txXfrm>
    </dsp:sp>
    <dsp:sp modelId="{03FAED16-64D4-4B65-8532-8776F3CCA52B}">
      <dsp:nvSpPr>
        <dsp:cNvPr id="0" name=""/>
        <dsp:cNvSpPr/>
      </dsp:nvSpPr>
      <dsp:spPr>
        <a:xfrm>
          <a:off x="3600907" y="2296459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EF77F-CF96-439A-8E2D-08A4B2E79BA5}">
      <dsp:nvSpPr>
        <dsp:cNvPr id="0" name=""/>
        <dsp:cNvSpPr/>
      </dsp:nvSpPr>
      <dsp:spPr>
        <a:xfrm>
          <a:off x="690100" y="3326557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Office of Communications</a:t>
          </a:r>
        </a:p>
      </dsp:txBody>
      <dsp:txXfrm>
        <a:off x="690100" y="3326557"/>
        <a:ext cx="1560754" cy="780377"/>
      </dsp:txXfrm>
    </dsp:sp>
    <dsp:sp modelId="{2D4A1C95-C9CA-41A5-8CF4-D1DADAC4761F}">
      <dsp:nvSpPr>
        <dsp:cNvPr id="0" name=""/>
        <dsp:cNvSpPr/>
      </dsp:nvSpPr>
      <dsp:spPr>
        <a:xfrm>
          <a:off x="768138" y="3404595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2CFB7-4186-4BC6-A832-EFF5ACA2C83A}">
      <dsp:nvSpPr>
        <dsp:cNvPr id="0" name=""/>
        <dsp:cNvSpPr/>
      </dsp:nvSpPr>
      <dsp:spPr>
        <a:xfrm>
          <a:off x="2399032" y="3335539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Office of Policy &amp; Veterans Programs</a:t>
          </a:r>
        </a:p>
      </dsp:txBody>
      <dsp:txXfrm>
        <a:off x="2399032" y="3335539"/>
        <a:ext cx="1560754" cy="780377"/>
      </dsp:txXfrm>
    </dsp:sp>
    <dsp:sp modelId="{0DB173CA-27B4-4C01-870E-642471ECA9A6}">
      <dsp:nvSpPr>
        <dsp:cNvPr id="0" name=""/>
        <dsp:cNvSpPr/>
      </dsp:nvSpPr>
      <dsp:spPr>
        <a:xfrm>
          <a:off x="2480653" y="3414946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0D799-A368-477C-B1CF-5562D3F861D0}">
      <dsp:nvSpPr>
        <dsp:cNvPr id="0" name=""/>
        <dsp:cNvSpPr/>
      </dsp:nvSpPr>
      <dsp:spPr>
        <a:xfrm>
          <a:off x="2661379" y="4417610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Veterans Workforce Team</a:t>
          </a:r>
        </a:p>
      </dsp:txBody>
      <dsp:txXfrm>
        <a:off x="2661379" y="4417610"/>
        <a:ext cx="1560754" cy="780377"/>
      </dsp:txXfrm>
    </dsp:sp>
    <dsp:sp modelId="{D9F94AE8-12E9-47BC-A040-AD434F139DF7}">
      <dsp:nvSpPr>
        <dsp:cNvPr id="0" name=""/>
        <dsp:cNvSpPr/>
      </dsp:nvSpPr>
      <dsp:spPr>
        <a:xfrm>
          <a:off x="2715550" y="4492022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7FDCA-B739-4C79-B33E-6D93E0CA317D}">
      <dsp:nvSpPr>
        <dsp:cNvPr id="0" name=""/>
        <dsp:cNvSpPr/>
      </dsp:nvSpPr>
      <dsp:spPr>
        <a:xfrm>
          <a:off x="4341422" y="3326557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Office of the State Approving Agency (GI Bill)</a:t>
          </a:r>
        </a:p>
      </dsp:txBody>
      <dsp:txXfrm>
        <a:off x="4341422" y="3326557"/>
        <a:ext cx="1560754" cy="780377"/>
      </dsp:txXfrm>
    </dsp:sp>
    <dsp:sp modelId="{92D5D6B1-1308-45E8-8B6B-6FC5D9C16BE1}">
      <dsp:nvSpPr>
        <dsp:cNvPr id="0" name=""/>
        <dsp:cNvSpPr/>
      </dsp:nvSpPr>
      <dsp:spPr>
        <a:xfrm>
          <a:off x="4420929" y="3414946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09FDC-1E83-4AD0-8E65-6E03EF770FF5}">
      <dsp:nvSpPr>
        <dsp:cNvPr id="0" name=""/>
        <dsp:cNvSpPr/>
      </dsp:nvSpPr>
      <dsp:spPr>
        <a:xfrm>
          <a:off x="6122181" y="3326557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Office of Education &amp; Compliance </a:t>
          </a:r>
        </a:p>
      </dsp:txBody>
      <dsp:txXfrm>
        <a:off x="6122181" y="3326557"/>
        <a:ext cx="1560754" cy="780377"/>
      </dsp:txXfrm>
    </dsp:sp>
    <dsp:sp modelId="{0368FE00-B652-4181-B65F-FD07E5217448}">
      <dsp:nvSpPr>
        <dsp:cNvPr id="0" name=""/>
        <dsp:cNvSpPr/>
      </dsp:nvSpPr>
      <dsp:spPr>
        <a:xfrm>
          <a:off x="6216264" y="3394238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C8845-4094-4D24-8C9A-AD94958258C1}">
      <dsp:nvSpPr>
        <dsp:cNvPr id="0" name=""/>
        <dsp:cNvSpPr/>
      </dsp:nvSpPr>
      <dsp:spPr>
        <a:xfrm>
          <a:off x="6395656" y="4434693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CVSO Training &amp; Certification</a:t>
          </a:r>
        </a:p>
      </dsp:txBody>
      <dsp:txXfrm>
        <a:off x="6395656" y="4434693"/>
        <a:ext cx="1560754" cy="780377"/>
      </dsp:txXfrm>
    </dsp:sp>
    <dsp:sp modelId="{562CA4CA-A8C0-49B1-B437-2A7300234BA3}">
      <dsp:nvSpPr>
        <dsp:cNvPr id="0" name=""/>
        <dsp:cNvSpPr/>
      </dsp:nvSpPr>
      <dsp:spPr>
        <a:xfrm>
          <a:off x="6482223" y="4523081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87210-4E8C-4A33-BC49-10CD5D9C239A}">
      <dsp:nvSpPr>
        <dsp:cNvPr id="0" name=""/>
        <dsp:cNvSpPr/>
      </dsp:nvSpPr>
      <dsp:spPr>
        <a:xfrm>
          <a:off x="6395656" y="5542828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VBA Regional Office Liaison</a:t>
          </a:r>
        </a:p>
      </dsp:txBody>
      <dsp:txXfrm>
        <a:off x="6395656" y="5542828"/>
        <a:ext cx="1560754" cy="780377"/>
      </dsp:txXfrm>
    </dsp:sp>
    <dsp:sp modelId="{EA130EB6-2E63-40EB-9E69-CA61444134FA}">
      <dsp:nvSpPr>
        <dsp:cNvPr id="0" name=""/>
        <dsp:cNvSpPr/>
      </dsp:nvSpPr>
      <dsp:spPr>
        <a:xfrm>
          <a:off x="6471871" y="5620866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D63F-A571-4FE1-B31E-888251078F9B}">
      <dsp:nvSpPr>
        <dsp:cNvPr id="0" name=""/>
        <dsp:cNvSpPr/>
      </dsp:nvSpPr>
      <dsp:spPr>
        <a:xfrm>
          <a:off x="8355995" y="2218422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Veterans Homes</a:t>
          </a:r>
        </a:p>
      </dsp:txBody>
      <dsp:txXfrm>
        <a:off x="8355995" y="2218422"/>
        <a:ext cx="1560754" cy="780377"/>
      </dsp:txXfrm>
    </dsp:sp>
    <dsp:sp modelId="{FC76E644-3114-4ACF-ADB9-1DC9BD586AF3}">
      <dsp:nvSpPr>
        <dsp:cNvPr id="0" name=""/>
        <dsp:cNvSpPr/>
      </dsp:nvSpPr>
      <dsp:spPr>
        <a:xfrm>
          <a:off x="8443203" y="2286108"/>
          <a:ext cx="468226" cy="624301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6C111-7A65-459B-8EE8-E913BC72365D}">
      <dsp:nvSpPr>
        <dsp:cNvPr id="0" name=""/>
        <dsp:cNvSpPr/>
      </dsp:nvSpPr>
      <dsp:spPr>
        <a:xfrm>
          <a:off x="9328833" y="3326557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Sandusky</a:t>
          </a:r>
        </a:p>
      </dsp:txBody>
      <dsp:txXfrm>
        <a:off x="9328833" y="3326557"/>
        <a:ext cx="1560754" cy="780377"/>
      </dsp:txXfrm>
    </dsp:sp>
    <dsp:sp modelId="{4B6557C8-016F-4FF9-8FAE-64BA846DF53C}">
      <dsp:nvSpPr>
        <dsp:cNvPr id="0" name=""/>
        <dsp:cNvSpPr/>
      </dsp:nvSpPr>
      <dsp:spPr>
        <a:xfrm>
          <a:off x="9421066" y="3404595"/>
          <a:ext cx="638857" cy="624301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5890B-0845-47F2-9E8A-0D4EF6755439}">
      <dsp:nvSpPr>
        <dsp:cNvPr id="0" name=""/>
        <dsp:cNvSpPr/>
      </dsp:nvSpPr>
      <dsp:spPr>
        <a:xfrm>
          <a:off x="9329390" y="4434693"/>
          <a:ext cx="1560754" cy="780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129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  Georgetown</a:t>
          </a:r>
        </a:p>
      </dsp:txBody>
      <dsp:txXfrm>
        <a:off x="9329390" y="4434693"/>
        <a:ext cx="1560754" cy="780377"/>
      </dsp:txXfrm>
    </dsp:sp>
    <dsp:sp modelId="{AC39274B-F84F-4438-A123-A37B1F4C37B1}">
      <dsp:nvSpPr>
        <dsp:cNvPr id="0" name=""/>
        <dsp:cNvSpPr/>
      </dsp:nvSpPr>
      <dsp:spPr>
        <a:xfrm>
          <a:off x="9390008" y="4512731"/>
          <a:ext cx="639971" cy="624301"/>
        </a:xfrm>
        <a:prstGeom prst="rect">
          <a:avLst/>
        </a:prstGeom>
        <a:blipFill rotWithShape="1">
          <a:blip xmlns:r="http://schemas.openxmlformats.org/officeDocument/2006/relationships" r:embed="rId1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8CB99-D8E4-43E8-9023-D0DFD10A5862}">
      <dsp:nvSpPr>
        <dsp:cNvPr id="0" name=""/>
        <dsp:cNvSpPr/>
      </dsp:nvSpPr>
      <dsp:spPr>
        <a:xfrm>
          <a:off x="4418488" y="2490125"/>
          <a:ext cx="1678623" cy="1678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4664317" y="2735954"/>
        <a:ext cx="1186965" cy="1186965"/>
      </dsp:txXfrm>
    </dsp:sp>
    <dsp:sp modelId="{0E6E1F1C-28A8-4C93-A750-264ED7DD2BD6}">
      <dsp:nvSpPr>
        <dsp:cNvPr id="0" name=""/>
        <dsp:cNvSpPr/>
      </dsp:nvSpPr>
      <dsp:spPr>
        <a:xfrm rot="16200000">
          <a:off x="4636253" y="1579366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721863" y="1779122"/>
        <a:ext cx="1071874" cy="342439"/>
      </dsp:txXfrm>
    </dsp:sp>
    <dsp:sp modelId="{F8A911EA-1CDB-417E-BCA4-C05688D125F7}">
      <dsp:nvSpPr>
        <dsp:cNvPr id="0" name=""/>
        <dsp:cNvSpPr/>
      </dsp:nvSpPr>
      <dsp:spPr>
        <a:xfrm>
          <a:off x="4670281" y="25617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Benefits &amp;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Services</a:t>
          </a: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CVSO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Medicaid</a:t>
          </a:r>
        </a:p>
      </dsp:txBody>
      <dsp:txXfrm>
        <a:off x="4842361" y="197697"/>
        <a:ext cx="830876" cy="830876"/>
      </dsp:txXfrm>
    </dsp:sp>
    <dsp:sp modelId="{8518A0B3-69E6-4A49-A829-7E3C8795AED7}">
      <dsp:nvSpPr>
        <dsp:cNvPr id="0" name=""/>
        <dsp:cNvSpPr/>
      </dsp:nvSpPr>
      <dsp:spPr>
        <a:xfrm rot="18163636">
          <a:off x="5428132" y="1811882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67458" y="1998047"/>
        <a:ext cx="1071874" cy="342439"/>
      </dsp:txXfrm>
    </dsp:sp>
    <dsp:sp modelId="{AB91D8C8-AFB8-40D7-8A24-76563A34ED6B}">
      <dsp:nvSpPr>
        <dsp:cNvPr id="0" name=""/>
        <dsp:cNvSpPr/>
      </dsp:nvSpPr>
      <dsp:spPr>
        <a:xfrm>
          <a:off x="6138825" y="45682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BMV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Licensing</a:t>
          </a: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Plates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CDL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u="sng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310905" y="628901"/>
        <a:ext cx="830876" cy="830876"/>
      </dsp:txXfrm>
    </dsp:sp>
    <dsp:sp modelId="{6E8E38E4-575D-46EF-B2FD-FA6C10A495C2}">
      <dsp:nvSpPr>
        <dsp:cNvPr id="0" name=""/>
        <dsp:cNvSpPr/>
      </dsp:nvSpPr>
      <dsp:spPr>
        <a:xfrm rot="20127273">
          <a:off x="5968596" y="2435610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76332" y="2585319"/>
        <a:ext cx="1071874" cy="342439"/>
      </dsp:txXfrm>
    </dsp:sp>
    <dsp:sp modelId="{A4EFF46C-F77F-41D7-AC72-9DF4E00834E0}">
      <dsp:nvSpPr>
        <dsp:cNvPr id="0" name=""/>
        <dsp:cNvSpPr/>
      </dsp:nvSpPr>
      <dsp:spPr>
        <a:xfrm>
          <a:off x="7141116" y="1613526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Education</a:t>
          </a: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ODHE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USO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ODE</a:t>
          </a:r>
        </a:p>
      </dsp:txBody>
      <dsp:txXfrm>
        <a:off x="7313196" y="1785606"/>
        <a:ext cx="830876" cy="830876"/>
      </dsp:txXfrm>
    </dsp:sp>
    <dsp:sp modelId="{3ED262A4-D0F7-402E-A325-553A8F163F6E}">
      <dsp:nvSpPr>
        <dsp:cNvPr id="0" name=""/>
        <dsp:cNvSpPr/>
      </dsp:nvSpPr>
      <dsp:spPr>
        <a:xfrm rot="490909">
          <a:off x="6086050" y="3252521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086921" y="3354484"/>
        <a:ext cx="1071874" cy="342439"/>
      </dsp:txXfrm>
    </dsp:sp>
    <dsp:sp modelId="{AA317190-2C4F-4381-A46C-F8E655CE6269}">
      <dsp:nvSpPr>
        <dsp:cNvPr id="0" name=""/>
        <dsp:cNvSpPr/>
      </dsp:nvSpPr>
      <dsp:spPr>
        <a:xfrm>
          <a:off x="7358935" y="3128489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Employment</a:t>
          </a: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ODJFS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JobsOhio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Licensure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Employers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531015" y="3300569"/>
        <a:ext cx="830876" cy="830876"/>
      </dsp:txXfrm>
    </dsp:sp>
    <dsp:sp modelId="{B5A74C1B-FC6D-42CF-9D70-4A5B6B62575E}">
      <dsp:nvSpPr>
        <dsp:cNvPr id="0" name=""/>
        <dsp:cNvSpPr/>
      </dsp:nvSpPr>
      <dsp:spPr>
        <a:xfrm rot="2454545">
          <a:off x="5743203" y="4003249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64113" y="4061333"/>
        <a:ext cx="1071874" cy="342439"/>
      </dsp:txXfrm>
    </dsp:sp>
    <dsp:sp modelId="{15C4969F-A497-408D-AB71-52958D6C476F}">
      <dsp:nvSpPr>
        <dsp:cNvPr id="0" name=""/>
        <dsp:cNvSpPr/>
      </dsp:nvSpPr>
      <dsp:spPr>
        <a:xfrm>
          <a:off x="6723125" y="4520718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Financial</a:t>
          </a: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Taxation</a:t>
          </a:r>
          <a:b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Treasurer</a:t>
          </a:r>
        </a:p>
      </dsp:txBody>
      <dsp:txXfrm>
        <a:off x="6895205" y="4692798"/>
        <a:ext cx="830876" cy="830876"/>
      </dsp:txXfrm>
    </dsp:sp>
    <dsp:sp modelId="{5123F329-E506-4A30-B5BD-798DB1F19B51}">
      <dsp:nvSpPr>
        <dsp:cNvPr id="0" name=""/>
        <dsp:cNvSpPr/>
      </dsp:nvSpPr>
      <dsp:spPr>
        <a:xfrm rot="4418182">
          <a:off x="5048908" y="4449446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10399" y="4481450"/>
        <a:ext cx="1071874" cy="342439"/>
      </dsp:txXfrm>
    </dsp:sp>
    <dsp:sp modelId="{4016996B-E141-448E-89AB-DB2F90B74AB5}">
      <dsp:nvSpPr>
        <dsp:cNvPr id="0" name=""/>
        <dsp:cNvSpPr/>
      </dsp:nvSpPr>
      <dsp:spPr>
        <a:xfrm>
          <a:off x="5435552" y="534819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Homeless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Local </a:t>
          </a:r>
          <a:r>
            <a:rPr lang="en-US" sz="1200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CoC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07632" y="5520271"/>
        <a:ext cx="830876" cy="830876"/>
      </dsp:txXfrm>
    </dsp:sp>
    <dsp:sp modelId="{12CE7496-6EC2-4A2D-BF3D-6664D3825F52}">
      <dsp:nvSpPr>
        <dsp:cNvPr id="0" name=""/>
        <dsp:cNvSpPr/>
      </dsp:nvSpPr>
      <dsp:spPr>
        <a:xfrm rot="6381818">
          <a:off x="4223598" y="4449446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333326" y="4481450"/>
        <a:ext cx="1071874" cy="342439"/>
      </dsp:txXfrm>
    </dsp:sp>
    <dsp:sp modelId="{0E86D32A-096E-413A-89BA-DE09F2032182}">
      <dsp:nvSpPr>
        <dsp:cNvPr id="0" name=""/>
        <dsp:cNvSpPr/>
      </dsp:nvSpPr>
      <dsp:spPr>
        <a:xfrm>
          <a:off x="3905011" y="534819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Legal/Justice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Courts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AG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DRC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77091" y="5520271"/>
        <a:ext cx="830876" cy="830876"/>
      </dsp:txXfrm>
    </dsp:sp>
    <dsp:sp modelId="{3124FB95-A0DA-4772-9117-541A22647CCC}">
      <dsp:nvSpPr>
        <dsp:cNvPr id="0" name=""/>
        <dsp:cNvSpPr/>
      </dsp:nvSpPr>
      <dsp:spPr>
        <a:xfrm rot="8345455">
          <a:off x="3529302" y="4003249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679611" y="4061333"/>
        <a:ext cx="1071874" cy="342439"/>
      </dsp:txXfrm>
    </dsp:sp>
    <dsp:sp modelId="{7E68E7DE-4024-4D49-B523-F5036430AFB0}">
      <dsp:nvSpPr>
        <dsp:cNvPr id="0" name=""/>
        <dsp:cNvSpPr/>
      </dsp:nvSpPr>
      <dsp:spPr>
        <a:xfrm>
          <a:off x="2617437" y="4520718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Military</a:t>
          </a: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Guard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Reserve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Active Duty</a:t>
          </a:r>
        </a:p>
      </dsp:txBody>
      <dsp:txXfrm>
        <a:off x="2789517" y="4692798"/>
        <a:ext cx="830876" cy="830876"/>
      </dsp:txXfrm>
    </dsp:sp>
    <dsp:sp modelId="{556DDC58-3536-48EA-B2B4-B30B8851E53B}">
      <dsp:nvSpPr>
        <dsp:cNvPr id="0" name=""/>
        <dsp:cNvSpPr/>
      </dsp:nvSpPr>
      <dsp:spPr>
        <a:xfrm rot="10309091">
          <a:off x="3186456" y="3252521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356804" y="3354484"/>
        <a:ext cx="1071874" cy="342439"/>
      </dsp:txXfrm>
    </dsp:sp>
    <dsp:sp modelId="{352DE441-7355-4910-8D3E-3A0BEA6E1DEA}">
      <dsp:nvSpPr>
        <dsp:cNvPr id="0" name=""/>
        <dsp:cNvSpPr/>
      </dsp:nvSpPr>
      <dsp:spPr>
        <a:xfrm>
          <a:off x="1981628" y="3128489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u="none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Mental</a:t>
          </a: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Health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MHAS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Boards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OSPF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153708" y="3300569"/>
        <a:ext cx="830876" cy="830876"/>
      </dsp:txXfrm>
    </dsp:sp>
    <dsp:sp modelId="{952C1E48-4A4C-4803-B95B-1B18CFA030AC}">
      <dsp:nvSpPr>
        <dsp:cNvPr id="0" name=""/>
        <dsp:cNvSpPr/>
      </dsp:nvSpPr>
      <dsp:spPr>
        <a:xfrm rot="12272727">
          <a:off x="3303910" y="2435610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467393" y="2585319"/>
        <a:ext cx="1071874" cy="342439"/>
      </dsp:txXfrm>
    </dsp:sp>
    <dsp:sp modelId="{610FB4F0-8D7E-43CB-95E5-E08511EA146B}">
      <dsp:nvSpPr>
        <dsp:cNvPr id="0" name=""/>
        <dsp:cNvSpPr/>
      </dsp:nvSpPr>
      <dsp:spPr>
        <a:xfrm>
          <a:off x="2199446" y="1613526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Records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DOD/DPRIS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CVSO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Archives</a:t>
          </a:r>
        </a:p>
      </dsp:txBody>
      <dsp:txXfrm>
        <a:off x="2371526" y="1785606"/>
        <a:ext cx="830876" cy="830876"/>
      </dsp:txXfrm>
    </dsp:sp>
    <dsp:sp modelId="{CA0FD5FB-C31C-498A-922E-189B9F98AB76}">
      <dsp:nvSpPr>
        <dsp:cNvPr id="0" name=""/>
        <dsp:cNvSpPr/>
      </dsp:nvSpPr>
      <dsp:spPr>
        <a:xfrm rot="14236364">
          <a:off x="3844373" y="1811882"/>
          <a:ext cx="1243093" cy="5707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976266" y="1998047"/>
        <a:ext cx="1071874" cy="342439"/>
      </dsp:txXfrm>
    </dsp:sp>
    <dsp:sp modelId="{67A35C5F-A971-4B67-A692-1F935BAC46D0}">
      <dsp:nvSpPr>
        <dsp:cNvPr id="0" name=""/>
        <dsp:cNvSpPr/>
      </dsp:nvSpPr>
      <dsp:spPr>
        <a:xfrm>
          <a:off x="3201738" y="456821"/>
          <a:ext cx="1175036" cy="117503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u="sng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Voting</a:t>
          </a:r>
          <a:b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en-US" sz="12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Sec of State</a:t>
          </a:r>
        </a:p>
      </dsp:txBody>
      <dsp:txXfrm>
        <a:off x="3373818" y="628901"/>
        <a:ext cx="830876" cy="830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BCE7D-0437-4A84-BA89-C58D480D127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C5C81-A502-4D50-94A7-DA3AAD1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7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2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C053-7B42-42E2-A579-054A406E3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3C0C-92E2-446B-9013-901B053CB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4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Eakins@dvs.ohio.gov" TargetMode="External"/><Relationship Id="rId2" Type="http://schemas.openxmlformats.org/officeDocument/2006/relationships/hyperlink" Target="mailto:Adreana.Tartt@mha.ohio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colin.b.fowler.ctr@army.mi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n.Walk@dvs.ohio.gov" TargetMode="External"/><Relationship Id="rId2" Type="http://schemas.openxmlformats.org/officeDocument/2006/relationships/hyperlink" Target="mailto:brei.miller@osumc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www.OhioVets.gov" TargetMode="External"/><Relationship Id="rId2" Type="http://schemas.openxmlformats.org/officeDocument/2006/relationships/hyperlink" Target="mailto:daniel.eakins@dvs.ohio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ohiocares.ohio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791F-8B6C-4639-B9C9-F739C8712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564" y="914400"/>
            <a:ext cx="9916357" cy="2514600"/>
          </a:xfrm>
        </p:spPr>
        <p:txBody>
          <a:bodyPr>
            <a:normAutofit/>
          </a:bodyPr>
          <a:lstStyle/>
          <a:p>
            <a:r>
              <a:rPr lang="en-US" dirty="0"/>
              <a:t>Overview of Veterans Services &amp; the OhioCares Initiative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43A30-B364-4A51-9FF8-D0DE19E0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590" y="3769506"/>
            <a:ext cx="4528820" cy="11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3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90894D-2DEA-45FA-8001-D2422306F0C0}"/>
              </a:ext>
            </a:extLst>
          </p:cNvPr>
          <p:cNvGrpSpPr/>
          <p:nvPr/>
        </p:nvGrpSpPr>
        <p:grpSpPr>
          <a:xfrm>
            <a:off x="2469925" y="199193"/>
            <a:ext cx="7252150" cy="3995366"/>
            <a:chOff x="1575463" y="1176213"/>
            <a:chExt cx="5786306" cy="3405930"/>
          </a:xfrm>
          <a:solidFill>
            <a:srgbClr val="71A9DB">
              <a:lumMod val="75000"/>
            </a:srgb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1D9D15-E9DA-48F7-804C-B909FF025662}"/>
                </a:ext>
              </a:extLst>
            </p:cNvPr>
            <p:cNvSpPr/>
            <p:nvPr/>
          </p:nvSpPr>
          <p:spPr>
            <a:xfrm>
              <a:off x="1575463" y="1176213"/>
              <a:ext cx="5786306" cy="3405930"/>
            </a:xfrm>
            <a:prstGeom prst="roundRect">
              <a:avLst>
                <a:gd name="adj" fmla="val 105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BFBA3D06-4137-4DF3-AA4D-99BAAE2DE093}"/>
                </a:ext>
              </a:extLst>
            </p:cNvPr>
            <p:cNvSpPr txBox="1"/>
            <p:nvPr/>
          </p:nvSpPr>
          <p:spPr>
            <a:xfrm>
              <a:off x="1680207" y="1280957"/>
              <a:ext cx="5576818" cy="3196442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52400" tIns="152400" rIns="152400" bIns="2162766" numCol="1" spcCol="1270" anchor="t" anchorCtr="0">
              <a:noAutofit/>
            </a:bodyPr>
            <a:lstStyle/>
            <a:p>
              <a:pPr marL="0" marR="0" lvl="0" indent="0" defTabSz="177800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sym typeface="Calibri"/>
                </a:rPr>
                <a:t>Statewide Workgroup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8EDA85-0D4D-4D53-827A-354A1E0B2A2C}"/>
              </a:ext>
            </a:extLst>
          </p:cNvPr>
          <p:cNvGrpSpPr/>
          <p:nvPr/>
        </p:nvGrpSpPr>
        <p:grpSpPr>
          <a:xfrm>
            <a:off x="7414056" y="526833"/>
            <a:ext cx="1999711" cy="3273066"/>
            <a:chOff x="3495967" y="2080866"/>
            <a:chExt cx="4163259" cy="2674938"/>
          </a:xfrm>
          <a:solidFill>
            <a:srgbClr val="811427">
              <a:lumMod val="50000"/>
            </a:srgb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38D5E7D-E71D-4E65-8629-FFB9393FCBDD}"/>
                </a:ext>
              </a:extLst>
            </p:cNvPr>
            <p:cNvSpPr/>
            <p:nvPr/>
          </p:nvSpPr>
          <p:spPr>
            <a:xfrm>
              <a:off x="3495967" y="2080866"/>
              <a:ext cx="4163259" cy="2674938"/>
            </a:xfrm>
            <a:prstGeom prst="roundRect">
              <a:avLst>
                <a:gd name="adj" fmla="val 1050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5F56D8EC-4C86-4E7F-B3DB-A1700E962748}"/>
                </a:ext>
              </a:extLst>
            </p:cNvPr>
            <p:cNvSpPr txBox="1"/>
            <p:nvPr/>
          </p:nvSpPr>
          <p:spPr>
            <a:xfrm>
              <a:off x="3711245" y="2343904"/>
              <a:ext cx="3732699" cy="59317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121920" tIns="121920" rIns="121920" bIns="1098548" numCol="1" spcCol="1270" anchor="t" anchorCtr="0">
              <a:noAutofit/>
            </a:bodyPr>
            <a:lstStyle/>
            <a:p>
              <a:pPr marL="0" marR="0" lvl="0" indent="0" algn="ctr" defTabSz="142240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sym typeface="Calibri"/>
                </a:rPr>
                <a:t>Executive Committee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3EE143-3561-41BF-9AE4-373CE016E79C}"/>
              </a:ext>
            </a:extLst>
          </p:cNvPr>
          <p:cNvGrpSpPr/>
          <p:nvPr/>
        </p:nvGrpSpPr>
        <p:grpSpPr>
          <a:xfrm>
            <a:off x="7498226" y="2075576"/>
            <a:ext cx="935339" cy="527506"/>
            <a:chOff x="4009737" y="2940287"/>
            <a:chExt cx="951667" cy="63935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DBBC40-5AB3-41E8-A8CB-9737B331385C}"/>
                </a:ext>
              </a:extLst>
            </p:cNvPr>
            <p:cNvSpPr/>
            <p:nvPr/>
          </p:nvSpPr>
          <p:spPr>
            <a:xfrm>
              <a:off x="4009737" y="2940287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F8F86824-AE2E-4384-82C7-8FA3BB85DD1B}"/>
                </a:ext>
              </a:extLst>
            </p:cNvPr>
            <p:cNvSpPr txBox="1"/>
            <p:nvPr/>
          </p:nvSpPr>
          <p:spPr>
            <a:xfrm>
              <a:off x="4029399" y="2959949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National Guard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7F5A4E-E0B5-4124-A5B4-EF819A12FF78}"/>
              </a:ext>
            </a:extLst>
          </p:cNvPr>
          <p:cNvGrpSpPr/>
          <p:nvPr/>
        </p:nvGrpSpPr>
        <p:grpSpPr>
          <a:xfrm>
            <a:off x="8515622" y="1390240"/>
            <a:ext cx="794740" cy="550142"/>
            <a:chOff x="4147664" y="3460404"/>
            <a:chExt cx="951667" cy="63935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2A4026A-E0A9-460D-97B5-BE789D1CB7F3}"/>
                </a:ext>
              </a:extLst>
            </p:cNvPr>
            <p:cNvSpPr/>
            <p:nvPr/>
          </p:nvSpPr>
          <p:spPr>
            <a:xfrm>
              <a:off x="4147664" y="346040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6C79C27B-75FF-47B9-861B-EF62EF038392}"/>
                </a:ext>
              </a:extLst>
            </p:cNvPr>
            <p:cNvSpPr txBox="1"/>
            <p:nvPr/>
          </p:nvSpPr>
          <p:spPr>
            <a:xfrm>
              <a:off x="4167326" y="348006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Mental Health &amp; Addiction Services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9F77E5-7E02-4AE8-8738-738670AD21AB}"/>
              </a:ext>
            </a:extLst>
          </p:cNvPr>
          <p:cNvGrpSpPr/>
          <p:nvPr/>
        </p:nvGrpSpPr>
        <p:grpSpPr>
          <a:xfrm>
            <a:off x="7482363" y="1372188"/>
            <a:ext cx="946273" cy="568193"/>
            <a:chOff x="5191451" y="2940287"/>
            <a:chExt cx="951667" cy="63935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9636201-6816-4591-8660-FE6064E67949}"/>
                </a:ext>
              </a:extLst>
            </p:cNvPr>
            <p:cNvSpPr/>
            <p:nvPr/>
          </p:nvSpPr>
          <p:spPr>
            <a:xfrm>
              <a:off x="5191451" y="2940287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8" name="Rectangle: Rounded Corners 8">
              <a:extLst>
                <a:ext uri="{FF2B5EF4-FFF2-40B4-BE49-F238E27FC236}">
                  <a16:creationId xmlns:a16="http://schemas.microsoft.com/office/drawing/2014/main" id="{2C4E45FA-9F58-4F31-8012-09435951D638}"/>
                </a:ext>
              </a:extLst>
            </p:cNvPr>
            <p:cNvSpPr txBox="1"/>
            <p:nvPr/>
          </p:nvSpPr>
          <p:spPr>
            <a:xfrm>
              <a:off x="5211113" y="2959949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Governor’s Office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D3A2D2A-E71C-4D43-A47E-396E0F8BA5EF}"/>
              </a:ext>
            </a:extLst>
          </p:cNvPr>
          <p:cNvGrpSpPr/>
          <p:nvPr/>
        </p:nvGrpSpPr>
        <p:grpSpPr>
          <a:xfrm>
            <a:off x="8514674" y="2729735"/>
            <a:ext cx="836909" cy="725688"/>
            <a:chOff x="5350867" y="3452014"/>
            <a:chExt cx="951667" cy="63935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AC75818-0851-4801-B7E2-66E3C3564A5D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1" name="Rectangle: Rounded Corners 10">
              <a:extLst>
                <a:ext uri="{FF2B5EF4-FFF2-40B4-BE49-F238E27FC236}">
                  <a16:creationId xmlns:a16="http://schemas.microsoft.com/office/drawing/2014/main" id="{F76ED575-E2BC-4E95-8E2F-70AF7B4AB912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U.S. Veterans Affairs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07FFF8-4AC3-45C7-86E6-125B243F945D}"/>
              </a:ext>
            </a:extLst>
          </p:cNvPr>
          <p:cNvGrpSpPr/>
          <p:nvPr/>
        </p:nvGrpSpPr>
        <p:grpSpPr>
          <a:xfrm>
            <a:off x="4328927" y="1081614"/>
            <a:ext cx="1219774" cy="680342"/>
            <a:chOff x="5350867" y="3452014"/>
            <a:chExt cx="951667" cy="63935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6BF314F-3885-4B25-94AB-C59AA2648B23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4" name="Rectangle: Rounded Corners 10">
              <a:extLst>
                <a:ext uri="{FF2B5EF4-FFF2-40B4-BE49-F238E27FC236}">
                  <a16:creationId xmlns:a16="http://schemas.microsoft.com/office/drawing/2014/main" id="{71835128-F2E4-467E-8F0C-23C60200D002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Veterans Homes PRS Program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AEF427-4E83-4679-8F43-A8D2B6681DDE}"/>
              </a:ext>
            </a:extLst>
          </p:cNvPr>
          <p:cNvGrpSpPr/>
          <p:nvPr/>
        </p:nvGrpSpPr>
        <p:grpSpPr>
          <a:xfrm>
            <a:off x="4331601" y="1829604"/>
            <a:ext cx="1219774" cy="680342"/>
            <a:chOff x="5350867" y="3452014"/>
            <a:chExt cx="951667" cy="63935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896D47A-57BF-4C13-A827-30CCFCC39577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7" name="Rectangle: Rounded Corners 10">
              <a:extLst>
                <a:ext uri="{FF2B5EF4-FFF2-40B4-BE49-F238E27FC236}">
                  <a16:creationId xmlns:a16="http://schemas.microsoft.com/office/drawing/2014/main" id="{1AFE6370-871F-4FED-AC5F-647A0170D807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Medicaid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62CAE68-9BDE-4831-9468-F8CAC9C41937}"/>
              </a:ext>
            </a:extLst>
          </p:cNvPr>
          <p:cNvGrpSpPr/>
          <p:nvPr/>
        </p:nvGrpSpPr>
        <p:grpSpPr>
          <a:xfrm>
            <a:off x="2857192" y="1811701"/>
            <a:ext cx="1219774" cy="680342"/>
            <a:chOff x="5350867" y="3452014"/>
            <a:chExt cx="951667" cy="63935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C9DF5D9-65FB-4E00-B485-5319CF16B439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0" name="Rectangle: Rounded Corners 10">
              <a:extLst>
                <a:ext uri="{FF2B5EF4-FFF2-40B4-BE49-F238E27FC236}">
                  <a16:creationId xmlns:a16="http://schemas.microsoft.com/office/drawing/2014/main" id="{2024F2BA-455C-48F5-B70B-FB3DD6D79E63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Suicide Prevention Foundation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E3A68-D63A-4C81-B110-66339947890A}"/>
              </a:ext>
            </a:extLst>
          </p:cNvPr>
          <p:cNvGrpSpPr/>
          <p:nvPr/>
        </p:nvGrpSpPr>
        <p:grpSpPr>
          <a:xfrm>
            <a:off x="2867732" y="1073244"/>
            <a:ext cx="1219774" cy="680342"/>
            <a:chOff x="5350867" y="3452014"/>
            <a:chExt cx="951667" cy="63935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E33A079-0541-4573-85FE-79CBF23A2806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3" name="Rectangle: Rounded Corners 10">
              <a:extLst>
                <a:ext uri="{FF2B5EF4-FFF2-40B4-BE49-F238E27FC236}">
                  <a16:creationId xmlns:a16="http://schemas.microsoft.com/office/drawing/2014/main" id="{DABF64CF-D308-4A9A-9610-12A1A81AC7F6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Brain Injury Program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CE4EFD-7178-4581-A30F-5436421DADF2}"/>
              </a:ext>
            </a:extLst>
          </p:cNvPr>
          <p:cNvGrpSpPr/>
          <p:nvPr/>
        </p:nvGrpSpPr>
        <p:grpSpPr>
          <a:xfrm>
            <a:off x="2867597" y="2567468"/>
            <a:ext cx="1219774" cy="680342"/>
            <a:chOff x="5350867" y="3452014"/>
            <a:chExt cx="951667" cy="63935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335CB07-7249-4C66-BFC4-0EA5557709DD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6" name="Rectangle: Rounded Corners 10">
              <a:extLst>
                <a:ext uri="{FF2B5EF4-FFF2-40B4-BE49-F238E27FC236}">
                  <a16:creationId xmlns:a16="http://schemas.microsoft.com/office/drawing/2014/main" id="{E01BDE36-1698-4B5B-96D9-0068009B9153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County Veterans Services Offices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8BB91C-B8A4-47C5-940C-83A2CB6BFEB3}"/>
              </a:ext>
            </a:extLst>
          </p:cNvPr>
          <p:cNvGrpSpPr/>
          <p:nvPr/>
        </p:nvGrpSpPr>
        <p:grpSpPr>
          <a:xfrm>
            <a:off x="5685254" y="1094166"/>
            <a:ext cx="1219774" cy="680342"/>
            <a:chOff x="5350867" y="3452014"/>
            <a:chExt cx="951667" cy="63935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003FB0B-91A9-430B-8B6F-96C261FD1157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9" name="Rectangle: Rounded Corners 10">
              <a:extLst>
                <a:ext uri="{FF2B5EF4-FFF2-40B4-BE49-F238E27FC236}">
                  <a16:creationId xmlns:a16="http://schemas.microsoft.com/office/drawing/2014/main" id="{786C68A3-EC14-4492-8FD7-CEF9128A0881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National Guard Unit Support Teams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D08C67-D8B1-4947-88B7-0368B039A84B}"/>
              </a:ext>
            </a:extLst>
          </p:cNvPr>
          <p:cNvGrpSpPr/>
          <p:nvPr/>
        </p:nvGrpSpPr>
        <p:grpSpPr>
          <a:xfrm>
            <a:off x="4342589" y="2565065"/>
            <a:ext cx="1219774" cy="680342"/>
            <a:chOff x="5350867" y="3452014"/>
            <a:chExt cx="951667" cy="63935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B788700-B9CC-430C-9E44-509B58CB0FB1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2" name="Rectangle: Rounded Corners 10">
              <a:extLst>
                <a:ext uri="{FF2B5EF4-FFF2-40B4-BE49-F238E27FC236}">
                  <a16:creationId xmlns:a16="http://schemas.microsoft.com/office/drawing/2014/main" id="{7253E7D9-C8CD-4990-9FFE-50901B1E59E6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Alcohol, Drug Addiction &amp;Mental Health Boards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FD4392-06E0-4CE7-88C6-263AF26709F3}"/>
              </a:ext>
            </a:extLst>
          </p:cNvPr>
          <p:cNvGrpSpPr/>
          <p:nvPr/>
        </p:nvGrpSpPr>
        <p:grpSpPr>
          <a:xfrm>
            <a:off x="7482364" y="2729735"/>
            <a:ext cx="951201" cy="725688"/>
            <a:chOff x="5350867" y="3452014"/>
            <a:chExt cx="951667" cy="63935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F86FF2B-8190-4E40-B092-33629F512219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45" name="Rectangle: Rounded Corners 10">
              <a:extLst>
                <a:ext uri="{FF2B5EF4-FFF2-40B4-BE49-F238E27FC236}">
                  <a16:creationId xmlns:a16="http://schemas.microsoft.com/office/drawing/2014/main" id="{E6828344-8F17-49F7-B2C3-CC311F153F6C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Governor’s Challenge Team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F5BA1F-D675-41F3-A497-94F91487921E}"/>
              </a:ext>
            </a:extLst>
          </p:cNvPr>
          <p:cNvGrpSpPr/>
          <p:nvPr/>
        </p:nvGrpSpPr>
        <p:grpSpPr>
          <a:xfrm>
            <a:off x="4367790" y="3381772"/>
            <a:ext cx="1219774" cy="656669"/>
            <a:chOff x="1837190" y="3991609"/>
            <a:chExt cx="758677" cy="37437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72540B-AD8C-4C18-92D7-F051565BB26A}"/>
                </a:ext>
              </a:extLst>
            </p:cNvPr>
            <p:cNvSpPr/>
            <p:nvPr/>
          </p:nvSpPr>
          <p:spPr>
            <a:xfrm>
              <a:off x="1837190" y="3991609"/>
              <a:ext cx="758677" cy="374373"/>
            </a:xfrm>
            <a:prstGeom prst="roundRect">
              <a:avLst>
                <a:gd name="adj" fmla="val 10500"/>
              </a:avLst>
            </a:prstGeom>
            <a:solidFill>
              <a:srgbClr val="F6BD17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48" name="Rectangle: Rounded Corners 12">
              <a:extLst>
                <a:ext uri="{FF2B5EF4-FFF2-40B4-BE49-F238E27FC236}">
                  <a16:creationId xmlns:a16="http://schemas.microsoft.com/office/drawing/2014/main" id="{F55B7ADC-D483-42DA-8A5A-1936FE7C443D}"/>
                </a:ext>
              </a:extLst>
            </p:cNvPr>
            <p:cNvSpPr txBox="1"/>
            <p:nvPr/>
          </p:nvSpPr>
          <p:spPr>
            <a:xfrm>
              <a:off x="1848703" y="4003122"/>
              <a:ext cx="735651" cy="3513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ckwell"/>
                <a:sym typeface="Calibri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B16B889-5C0A-4F9E-8E8B-B569B599B7E8}"/>
              </a:ext>
            </a:extLst>
          </p:cNvPr>
          <p:cNvSpPr txBox="1"/>
          <p:nvPr/>
        </p:nvSpPr>
        <p:spPr>
          <a:xfrm>
            <a:off x="355107" y="4329754"/>
            <a:ext cx="1120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1" u="sng" kern="0" dirty="0">
                <a:solidFill>
                  <a:srgbClr val="000000"/>
                </a:solidFill>
                <a:cs typeface="Calibri"/>
                <a:sym typeface="Calibri"/>
              </a:rPr>
              <a:t>Executive Committee</a:t>
            </a:r>
            <a:r>
              <a:rPr lang="en-US" b="1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lang="en-US" kern="0" dirty="0">
                <a:solidFill>
                  <a:srgbClr val="000000"/>
                </a:solidFill>
                <a:cs typeface="Calibri"/>
                <a:sym typeface="Calibri"/>
              </a:rPr>
              <a:t>coordinates key state agencies in support of statewide and priority workgroups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FEFA0B-D4F0-4AF8-817F-AE04A64E2E62}"/>
              </a:ext>
            </a:extLst>
          </p:cNvPr>
          <p:cNvSpPr txBox="1"/>
          <p:nvPr/>
        </p:nvSpPr>
        <p:spPr>
          <a:xfrm>
            <a:off x="334392" y="4912261"/>
            <a:ext cx="1122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1" u="sng" kern="0" dirty="0">
                <a:solidFill>
                  <a:srgbClr val="000000"/>
                </a:solidFill>
                <a:cs typeface="Calibri"/>
                <a:sym typeface="Calibri"/>
              </a:rPr>
              <a:t>Statewide Workgroup</a:t>
            </a:r>
            <a:r>
              <a:rPr lang="en-US" b="1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lang="en-US" kern="0" dirty="0">
                <a:solidFill>
                  <a:srgbClr val="000000"/>
                </a:solidFill>
                <a:cs typeface="Calibri"/>
                <a:sym typeface="Calibri"/>
              </a:rPr>
              <a:t>provides the platform for the Executive Committee to </a:t>
            </a:r>
            <a:r>
              <a:rPr lang="en-US" b="1" i="1" u="sng" kern="0" dirty="0">
                <a:solidFill>
                  <a:srgbClr val="000000"/>
                </a:solidFill>
                <a:cs typeface="Calibri"/>
                <a:sym typeface="Calibri"/>
              </a:rPr>
              <a:t>Engage and Coordinate</a:t>
            </a:r>
            <a:r>
              <a:rPr lang="en-US" kern="0" dirty="0">
                <a:solidFill>
                  <a:srgbClr val="000000"/>
                </a:solidFill>
                <a:cs typeface="Calibri"/>
                <a:sym typeface="Calibri"/>
              </a:rPr>
              <a:t> with partners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7F0504B-291E-4F10-8114-5EC36B8D7D43}"/>
              </a:ext>
            </a:extLst>
          </p:cNvPr>
          <p:cNvGrpSpPr/>
          <p:nvPr/>
        </p:nvGrpSpPr>
        <p:grpSpPr>
          <a:xfrm>
            <a:off x="5710455" y="1830008"/>
            <a:ext cx="1219774" cy="680342"/>
            <a:chOff x="5350867" y="3452014"/>
            <a:chExt cx="951667" cy="63935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C42BF2E-CDD7-4098-ABE5-DD2130E664AE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53" name="Rectangle: Rounded Corners 10">
              <a:extLst>
                <a:ext uri="{FF2B5EF4-FFF2-40B4-BE49-F238E27FC236}">
                  <a16:creationId xmlns:a16="http://schemas.microsoft.com/office/drawing/2014/main" id="{2BF8BA66-DC5C-495C-8443-6A8C5BF6F1CB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Local Behavioral Health &amp; Family Services Providers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9C2E589-92DD-4C26-A0AF-39106E60108B}"/>
              </a:ext>
            </a:extLst>
          </p:cNvPr>
          <p:cNvSpPr txBox="1"/>
          <p:nvPr/>
        </p:nvSpPr>
        <p:spPr>
          <a:xfrm>
            <a:off x="355106" y="5525368"/>
            <a:ext cx="11204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b="1" u="sng" kern="0" dirty="0">
                <a:solidFill>
                  <a:srgbClr val="000000"/>
                </a:solidFill>
                <a:cs typeface="Calibri"/>
                <a:sym typeface="Calibri"/>
              </a:rPr>
              <a:t>Selected Priority Workgroups</a:t>
            </a:r>
            <a:r>
              <a:rPr lang="en-US" b="1" kern="0" dirty="0">
                <a:solidFill>
                  <a:srgbClr val="000000"/>
                </a:solidFill>
                <a:cs typeface="Calibri"/>
                <a:sym typeface="Calibri"/>
              </a:rPr>
              <a:t> </a:t>
            </a:r>
            <a:r>
              <a:rPr lang="en-US" kern="0" dirty="0">
                <a:solidFill>
                  <a:srgbClr val="000000"/>
                </a:solidFill>
                <a:cs typeface="Calibri"/>
                <a:sym typeface="Calibri"/>
              </a:rPr>
              <a:t>organized to support community initiatives and efforts seen as essential to supporting the behavioral health needs of Ohio’s servicemembers, veterans, and their families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2287A4F-3315-4D0B-AE27-508CA4F15EDA}"/>
              </a:ext>
            </a:extLst>
          </p:cNvPr>
          <p:cNvGrpSpPr/>
          <p:nvPr/>
        </p:nvGrpSpPr>
        <p:grpSpPr>
          <a:xfrm>
            <a:off x="5710455" y="2572869"/>
            <a:ext cx="1219774" cy="680342"/>
            <a:chOff x="5350867" y="3452014"/>
            <a:chExt cx="951667" cy="63935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B1C4584-812A-4888-A90D-26A6BFDA54F0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57" name="Rectangle: Rounded Corners 10">
              <a:extLst>
                <a:ext uri="{FF2B5EF4-FFF2-40B4-BE49-F238E27FC236}">
                  <a16:creationId xmlns:a16="http://schemas.microsoft.com/office/drawing/2014/main" id="{D36EE039-DC5A-401C-8CE0-9C02AE8745A8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Red Cross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5DE7CC2-B3D6-4BC1-9477-4376378A20F7}"/>
              </a:ext>
            </a:extLst>
          </p:cNvPr>
          <p:cNvGrpSpPr/>
          <p:nvPr/>
        </p:nvGrpSpPr>
        <p:grpSpPr>
          <a:xfrm>
            <a:off x="2853416" y="3379022"/>
            <a:ext cx="1219774" cy="680342"/>
            <a:chOff x="5350867" y="3452014"/>
            <a:chExt cx="951667" cy="63935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57A05AA-4EFB-4F95-AAD4-F4F8C3513EA5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0" name="Rectangle: Rounded Corners 10">
              <a:extLst>
                <a:ext uri="{FF2B5EF4-FFF2-40B4-BE49-F238E27FC236}">
                  <a16:creationId xmlns:a16="http://schemas.microsoft.com/office/drawing/2014/main" id="{09A877DA-E71C-4D7B-BEBA-DC90AE57C531}"/>
                </a:ext>
              </a:extLst>
            </p:cNvPr>
            <p:cNvSpPr txBox="1"/>
            <p:nvPr/>
          </p:nvSpPr>
          <p:spPr>
            <a:xfrm>
              <a:off x="5370529" y="3471676"/>
              <a:ext cx="912343" cy="60003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Selected Priority Workgroups</a:t>
              </a:r>
            </a:p>
          </p:txBody>
        </p:sp>
      </p:grpSp>
      <p:sp>
        <p:nvSpPr>
          <p:cNvPr id="61" name="Rectangle: Rounded Corners 10">
            <a:extLst>
              <a:ext uri="{FF2B5EF4-FFF2-40B4-BE49-F238E27FC236}">
                <a16:creationId xmlns:a16="http://schemas.microsoft.com/office/drawing/2014/main" id="{C9803AE4-155B-4E76-91CE-56D1231B5066}"/>
              </a:ext>
            </a:extLst>
          </p:cNvPr>
          <p:cNvSpPr txBox="1"/>
          <p:nvPr/>
        </p:nvSpPr>
        <p:spPr>
          <a:xfrm>
            <a:off x="4356846" y="3391847"/>
            <a:ext cx="1169372" cy="6384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ckwell"/>
                <a:sym typeface="Calibri"/>
              </a:rPr>
              <a:t>Community Engagement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511128-7FA6-4A0A-9BD2-A9A3C481BB4B}"/>
              </a:ext>
            </a:extLst>
          </p:cNvPr>
          <p:cNvGrpSpPr/>
          <p:nvPr/>
        </p:nvGrpSpPr>
        <p:grpSpPr>
          <a:xfrm>
            <a:off x="5718843" y="3391847"/>
            <a:ext cx="1219774" cy="656669"/>
            <a:chOff x="1837190" y="3991609"/>
            <a:chExt cx="758677" cy="374373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633BE33-1EA2-4B0E-9028-20D86E2798E9}"/>
                </a:ext>
              </a:extLst>
            </p:cNvPr>
            <p:cNvSpPr/>
            <p:nvPr/>
          </p:nvSpPr>
          <p:spPr>
            <a:xfrm>
              <a:off x="1837190" y="3991609"/>
              <a:ext cx="758677" cy="374373"/>
            </a:xfrm>
            <a:prstGeom prst="roundRect">
              <a:avLst>
                <a:gd name="adj" fmla="val 10500"/>
              </a:avLst>
            </a:prstGeom>
            <a:solidFill>
              <a:srgbClr val="F6BD17">
                <a:lumMod val="60000"/>
                <a:lumOff val="40000"/>
                <a:alpha val="9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</p:sp>
        <p:sp>
          <p:nvSpPr>
            <p:cNvPr id="64" name="Rectangle: Rounded Corners 12">
              <a:extLst>
                <a:ext uri="{FF2B5EF4-FFF2-40B4-BE49-F238E27FC236}">
                  <a16:creationId xmlns:a16="http://schemas.microsoft.com/office/drawing/2014/main" id="{1DF5EADF-3081-4C0D-8EA3-E9179C3CD768}"/>
                </a:ext>
              </a:extLst>
            </p:cNvPr>
            <p:cNvSpPr txBox="1"/>
            <p:nvPr/>
          </p:nvSpPr>
          <p:spPr>
            <a:xfrm>
              <a:off x="1848703" y="4003122"/>
              <a:ext cx="735651" cy="3513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ckwell"/>
                <a:sym typeface="Calibri"/>
              </a:endParaRPr>
            </a:p>
          </p:txBody>
        </p:sp>
      </p:grpSp>
      <p:sp>
        <p:nvSpPr>
          <p:cNvPr id="65" name="Rectangle: Rounded Corners 10">
            <a:extLst>
              <a:ext uri="{FF2B5EF4-FFF2-40B4-BE49-F238E27FC236}">
                <a16:creationId xmlns:a16="http://schemas.microsoft.com/office/drawing/2014/main" id="{465C5A59-FF1F-433E-A4EC-A43FC0AD28BF}"/>
              </a:ext>
            </a:extLst>
          </p:cNvPr>
          <p:cNvSpPr txBox="1"/>
          <p:nvPr/>
        </p:nvSpPr>
        <p:spPr>
          <a:xfrm>
            <a:off x="5717533" y="3390857"/>
            <a:ext cx="1169372" cy="63849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Rockwell"/>
                <a:sym typeface="Calibri"/>
              </a:rPr>
              <a:t>Provider Engagement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3BA2D34-23F6-490C-9032-121CB168E1D7}"/>
              </a:ext>
            </a:extLst>
          </p:cNvPr>
          <p:cNvSpPr txBox="1"/>
          <p:nvPr/>
        </p:nvSpPr>
        <p:spPr>
          <a:xfrm>
            <a:off x="4029170" y="3396905"/>
            <a:ext cx="26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sz="3200" b="1" kern="0" dirty="0">
                <a:solidFill>
                  <a:srgbClr val="FFFFFF"/>
                </a:solidFill>
                <a:cs typeface="Calibri"/>
                <a:sym typeface="Calibri"/>
              </a:rPr>
              <a:t>&gt;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51F7A70-61DE-4236-8E6A-C0928013C593}"/>
              </a:ext>
            </a:extLst>
          </p:cNvPr>
          <p:cNvGrpSpPr/>
          <p:nvPr/>
        </p:nvGrpSpPr>
        <p:grpSpPr>
          <a:xfrm>
            <a:off x="8515622" y="2080861"/>
            <a:ext cx="835961" cy="527507"/>
            <a:chOff x="5350867" y="3452014"/>
            <a:chExt cx="951667" cy="639359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BAC1726-A713-42C7-8E88-4DFCF012D972}"/>
                </a:ext>
              </a:extLst>
            </p:cNvPr>
            <p:cNvSpPr/>
            <p:nvPr/>
          </p:nvSpPr>
          <p:spPr>
            <a:xfrm>
              <a:off x="5350867" y="3452014"/>
              <a:ext cx="951667" cy="639359"/>
            </a:xfrm>
            <a:prstGeom prst="roundRect">
              <a:avLst>
                <a:gd name="adj" fmla="val 10500"/>
              </a:avLst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81142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9" name="Rectangle: Rounded Corners 10">
              <a:extLst>
                <a:ext uri="{FF2B5EF4-FFF2-40B4-BE49-F238E27FC236}">
                  <a16:creationId xmlns:a16="http://schemas.microsoft.com/office/drawing/2014/main" id="{7C132043-B750-43B9-95E0-4E4B3483C43A}"/>
                </a:ext>
              </a:extLst>
            </p:cNvPr>
            <p:cNvSpPr txBox="1"/>
            <p:nvPr/>
          </p:nvSpPr>
          <p:spPr>
            <a:xfrm>
              <a:off x="5370529" y="3471676"/>
              <a:ext cx="912342" cy="6000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Rockwell"/>
                  <a:sym typeface="Calibri"/>
                </a:rPr>
                <a:t>Ohio Veterans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9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E26C5D-AEC0-4172-AAA6-8D266B7E0D2E}"/>
              </a:ext>
            </a:extLst>
          </p:cNvPr>
          <p:cNvGrpSpPr/>
          <p:nvPr/>
        </p:nvGrpSpPr>
        <p:grpSpPr>
          <a:xfrm>
            <a:off x="727788" y="1084632"/>
            <a:ext cx="1696667" cy="902788"/>
            <a:chOff x="186655" y="3339512"/>
            <a:chExt cx="1119930" cy="58965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5FBEE1-E808-462F-8024-E9E7D738BA30}"/>
                </a:ext>
              </a:extLst>
            </p:cNvPr>
            <p:cNvSpPr/>
            <p:nvPr/>
          </p:nvSpPr>
          <p:spPr>
            <a:xfrm>
              <a:off x="186655" y="3339512"/>
              <a:ext cx="1119930" cy="589659"/>
            </a:xfrm>
            <a:prstGeom prst="roundRect">
              <a:avLst>
                <a:gd name="adj" fmla="val 10500"/>
              </a:avLst>
            </a:prstGeom>
            <a:solidFill>
              <a:schemeClr val="accent4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: Rounded Corners 10">
              <a:extLst>
                <a:ext uri="{FF2B5EF4-FFF2-40B4-BE49-F238E27FC236}">
                  <a16:creationId xmlns:a16="http://schemas.microsoft.com/office/drawing/2014/main" id="{8086D32D-F079-41B1-B631-BCADBB2593FD}"/>
                </a:ext>
              </a:extLst>
            </p:cNvPr>
            <p:cNvSpPr txBox="1"/>
            <p:nvPr/>
          </p:nvSpPr>
          <p:spPr>
            <a:xfrm>
              <a:off x="204789" y="3357646"/>
              <a:ext cx="1083662" cy="553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Provider Engagement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8CDD7A-E5EF-4010-A26B-18F9BCE01C9E}"/>
              </a:ext>
            </a:extLst>
          </p:cNvPr>
          <p:cNvGrpSpPr/>
          <p:nvPr/>
        </p:nvGrpSpPr>
        <p:grpSpPr>
          <a:xfrm>
            <a:off x="755261" y="3034968"/>
            <a:ext cx="1670636" cy="1005187"/>
            <a:chOff x="186655" y="4026619"/>
            <a:chExt cx="1119930" cy="59564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A2ED150-48E8-4380-BD2B-301FF1220467}"/>
                </a:ext>
              </a:extLst>
            </p:cNvPr>
            <p:cNvSpPr/>
            <p:nvPr/>
          </p:nvSpPr>
          <p:spPr>
            <a:xfrm>
              <a:off x="186655" y="4026619"/>
              <a:ext cx="1119930" cy="595645"/>
            </a:xfrm>
            <a:prstGeom prst="roundRect">
              <a:avLst>
                <a:gd name="adj" fmla="val 10500"/>
              </a:avLst>
            </a:prstGeom>
            <a:solidFill>
              <a:schemeClr val="accent4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B02DCEF0-6FEF-499B-9BC8-C99F247FBCE5}"/>
                </a:ext>
              </a:extLst>
            </p:cNvPr>
            <p:cNvSpPr txBox="1"/>
            <p:nvPr/>
          </p:nvSpPr>
          <p:spPr>
            <a:xfrm>
              <a:off x="204973" y="4044937"/>
              <a:ext cx="1083294" cy="55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Community Engagement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AEA63F4-D6F0-48AF-BD35-14B57C3DA6D4}"/>
              </a:ext>
            </a:extLst>
          </p:cNvPr>
          <p:cNvSpPr txBox="1"/>
          <p:nvPr/>
        </p:nvSpPr>
        <p:spPr>
          <a:xfrm>
            <a:off x="2541755" y="1084632"/>
            <a:ext cx="867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providers on a statewide basis regarding training and education opportunities on mil/vet culture and behavioral health needs (SBHP, </a:t>
            </a:r>
            <a:r>
              <a:rPr lang="en-US" dirty="0" err="1"/>
              <a:t>PsychArmor</a:t>
            </a:r>
            <a:r>
              <a:rPr lang="en-US" dirty="0"/>
              <a:t>, etc.)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participation in the Star Providers Registry and VA Community Care 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C4F74-94C9-4728-BC7A-C8319CDCC1EB}"/>
              </a:ext>
            </a:extLst>
          </p:cNvPr>
          <p:cNvSpPr txBox="1"/>
          <p:nvPr/>
        </p:nvSpPr>
        <p:spPr>
          <a:xfrm>
            <a:off x="2543197" y="3034968"/>
            <a:ext cx="8669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engaging the broader community of local mil/vet supporting organizations and family support organizations (CVSOs, Vet Orgs, Red Cross, etc.)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non-veteran community organizations in faith-based, Appalachian, and minority communities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lethal means safety efforts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with community crisis support and suicide prevention efforts (local prevention coalitions)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DB1AD-739C-4893-A2CF-2EC4F79471C7}"/>
              </a:ext>
            </a:extLst>
          </p:cNvPr>
          <p:cNvSpPr txBox="1"/>
          <p:nvPr/>
        </p:nvSpPr>
        <p:spPr>
          <a:xfrm>
            <a:off x="2833649" y="201629"/>
            <a:ext cx="6524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+mj-lt"/>
              </a:rPr>
              <a:t>Current Priority Workgroups</a:t>
            </a:r>
          </a:p>
        </p:txBody>
      </p:sp>
    </p:spTree>
    <p:extLst>
      <p:ext uri="{BB962C8B-B14F-4D97-AF65-F5344CB8AC3E}">
        <p14:creationId xmlns:p14="http://schemas.microsoft.com/office/powerpoint/2010/main" val="379782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7B974C-0628-463A-8B6C-92F5403CED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u="sng" dirty="0"/>
              <a:t>OhioCares Liaisons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D116F9-FF27-4905-85D0-4075A4CFE514}"/>
              </a:ext>
            </a:extLst>
          </p:cNvPr>
          <p:cNvSpPr txBox="1">
            <a:spLocks/>
          </p:cNvSpPr>
          <p:nvPr/>
        </p:nvSpPr>
        <p:spPr>
          <a:xfrm>
            <a:off x="567559" y="1690688"/>
            <a:ext cx="11140965" cy="480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u="sng" dirty="0">
                <a:latin typeface="+mj-lt"/>
                <a:ea typeface="Times New Roman"/>
                <a:cs typeface="Times New Roman"/>
                <a:sym typeface="Times New Roman"/>
              </a:rPr>
              <a:t>Ohio Department of Mental Health and Addiction Services </a:t>
            </a:r>
            <a:endParaRPr lang="en-US" sz="1700" b="1" u="sng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Adreana Tartt, </a:t>
            </a:r>
            <a:r>
              <a:rPr lang="en-US" sz="2200"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j-lt"/>
                <a:ea typeface="Times New Roman"/>
                <a:cs typeface="Times New Roman"/>
                <a:sym typeface="Times New Roman"/>
                <a:hlinkClick r:id="rId2"/>
              </a:rPr>
              <a:t>Adreana.Tartt@mha.ohio.gov</a:t>
            </a:r>
            <a:endParaRPr lang="en-US" sz="36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Office of the Medical Director, Bureau of Cultural Competency/Special Populations </a:t>
            </a:r>
            <a:endParaRPr lang="en-US" sz="17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endParaRPr lang="en-US" sz="17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u="sng" dirty="0">
                <a:latin typeface="+mj-lt"/>
                <a:ea typeface="Times New Roman"/>
                <a:cs typeface="Times New Roman"/>
                <a:sym typeface="Times New Roman"/>
              </a:rPr>
              <a:t>Ohio Department of Veterans Services</a:t>
            </a: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endParaRPr lang="en-US" sz="17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Daniel Eakins, </a:t>
            </a:r>
            <a:r>
              <a:rPr lang="en-US" sz="2200"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+mj-lt"/>
                <a:ea typeface="Times New Roman"/>
                <a:cs typeface="Times New Roman"/>
                <a:sym typeface="Times New Roman"/>
                <a:hlinkClick r:id="rId3"/>
              </a:rPr>
              <a:t>Daniel.Eakins@dvs.ohio.gov</a:t>
            </a:r>
            <a:endParaRPr lang="en-US" sz="36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Office of Veteran Policy and Programs </a:t>
            </a:r>
            <a:endParaRPr lang="en-US" sz="17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endParaRPr lang="en-US" sz="17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u="sng" dirty="0">
                <a:latin typeface="+mj-lt"/>
                <a:ea typeface="Times New Roman"/>
                <a:cs typeface="Times New Roman"/>
                <a:sym typeface="Times New Roman"/>
              </a:rPr>
              <a:t>Ohio National Guard </a:t>
            </a:r>
            <a:endParaRPr lang="en-US" sz="1700" b="1" u="sng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Colin Fowler, </a:t>
            </a: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  <a:hlinkClick r:id="rId4"/>
              </a:rPr>
              <a:t>colin.b.fowler.ctr@army.mil</a:t>
            </a:r>
            <a:endParaRPr lang="en-US" sz="22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2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200" b="1" dirty="0">
                <a:latin typeface="+mj-lt"/>
                <a:ea typeface="Times New Roman"/>
                <a:cs typeface="Times New Roman"/>
                <a:sym typeface="Times New Roman"/>
              </a:rPr>
              <a:t>Psychological Health Coordinator</a:t>
            </a:r>
            <a:endParaRPr lang="en-US" sz="1700" b="1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72000"/>
              </a:lnSpc>
              <a:buFont typeface="Arial" panose="020B0604020202020204" pitchFamily="34" charset="0"/>
              <a:buNone/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7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C341E-93F2-4E58-AA58-F165E4ADF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741" y="3691779"/>
            <a:ext cx="4038666" cy="1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A90C45-30C1-40C1-89CC-77B703E111E1}"/>
              </a:ext>
            </a:extLst>
          </p:cNvPr>
          <p:cNvSpPr txBox="1">
            <a:spLocks/>
          </p:cNvSpPr>
          <p:nvPr/>
        </p:nvSpPr>
        <p:spPr>
          <a:xfrm>
            <a:off x="1137820" y="337351"/>
            <a:ext cx="9916357" cy="100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OhioCares Website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29F4D-6CA1-497A-8BB8-DC7075DCA9C7}"/>
              </a:ext>
            </a:extLst>
          </p:cNvPr>
          <p:cNvSpPr/>
          <p:nvPr/>
        </p:nvSpPr>
        <p:spPr>
          <a:xfrm>
            <a:off x="3645761" y="1255735"/>
            <a:ext cx="4900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</a:rPr>
              <a:t>www.ohiocares.ohio.gov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C8860-38F7-41DF-A14C-39DA27BD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932" y="2258912"/>
            <a:ext cx="7102136" cy="3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B375F-D47E-4BA9-866A-52E041FA2C6E}"/>
              </a:ext>
            </a:extLst>
          </p:cNvPr>
          <p:cNvSpPr/>
          <p:nvPr/>
        </p:nvSpPr>
        <p:spPr>
          <a:xfrm>
            <a:off x="1393793" y="1226283"/>
            <a:ext cx="3201879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Open Sans ExtraBold"/>
            </a:endParaRPr>
          </a:p>
          <a:p>
            <a:pPr algn="ctr"/>
            <a:r>
              <a:rPr lang="en-US" sz="2400" b="1" u="sng" dirty="0">
                <a:solidFill>
                  <a:srgbClr val="000000"/>
                </a:solidFill>
                <a:latin typeface="+mj-lt"/>
              </a:rPr>
              <a:t>SBHP Registry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309 providers </a:t>
            </a:r>
            <a:endParaRPr lang="en-US" sz="2400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serving clients in </a:t>
            </a:r>
            <a:endParaRPr lang="en-US" sz="2400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338 locations</a:t>
            </a: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Providers are located in 75% of Ohio counties </a:t>
            </a:r>
            <a:endParaRPr lang="en-US" sz="2400" dirty="0"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(65 of 88 counties)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11137-13F4-47EA-877C-8A87D38C1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288" y="514905"/>
            <a:ext cx="5306845" cy="706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2BA539-B28F-48C6-B192-17C681DE8F8F}"/>
              </a:ext>
            </a:extLst>
          </p:cNvPr>
          <p:cNvSpPr/>
          <p:nvPr/>
        </p:nvSpPr>
        <p:spPr>
          <a:xfrm>
            <a:off x="6446020" y="1363305"/>
            <a:ext cx="34466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+mj-lt"/>
              </a:rPr>
              <a:t>2022-2023* Participation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1	234</a:t>
            </a:r>
          </a:p>
          <a:p>
            <a:r>
              <a:rPr lang="en-US" sz="2400" b="1" dirty="0">
                <a:latin typeface="+mj-lt"/>
              </a:rPr>
              <a:t>	Tier 2	73 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3	53 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S	9 </a:t>
            </a:r>
            <a:endParaRPr lang="en-US" sz="2400" dirty="0">
              <a:latin typeface="+mj-lt"/>
            </a:endParaRP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2400" b="1" u="sng" dirty="0">
                <a:latin typeface="+mj-lt"/>
              </a:rPr>
              <a:t>Lifetime Participation</a:t>
            </a:r>
            <a:endParaRPr lang="en-US" sz="2400" u="sng" dirty="0">
              <a:latin typeface="+mj-lt"/>
            </a:endParaRPr>
          </a:p>
          <a:p>
            <a:pPr algn="ctr"/>
            <a:endParaRPr lang="en-US" sz="2400" u="sng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1	2451 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2	1088 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3	703 </a:t>
            </a:r>
            <a:endParaRPr lang="en-US" sz="2400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	Tier S	106 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E6CD88-AA8F-4C4F-AA06-0BF58509ACCF}"/>
              </a:ext>
            </a:extLst>
          </p:cNvPr>
          <p:cNvSpPr txBox="1"/>
          <p:nvPr/>
        </p:nvSpPr>
        <p:spPr>
          <a:xfrm>
            <a:off x="487438" y="5161775"/>
            <a:ext cx="5608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</a:rPr>
              <a:t>www.starproviders.org</a:t>
            </a:r>
          </a:p>
        </p:txBody>
      </p:sp>
    </p:spTree>
    <p:extLst>
      <p:ext uri="{BB962C8B-B14F-4D97-AF65-F5344CB8AC3E}">
        <p14:creationId xmlns:p14="http://schemas.microsoft.com/office/powerpoint/2010/main" val="341927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851A4FF2-7A39-C2AC-9AE4-EDB79A2BB491}"/>
              </a:ext>
            </a:extLst>
          </p:cNvPr>
          <p:cNvSpPr/>
          <p:nvPr/>
        </p:nvSpPr>
        <p:spPr>
          <a:xfrm>
            <a:off x="2914064" y="6343416"/>
            <a:ext cx="326849" cy="317576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56DF7-A6C9-1262-6E67-AA2EDA6FED3B}"/>
              </a:ext>
            </a:extLst>
          </p:cNvPr>
          <p:cNvSpPr/>
          <p:nvPr/>
        </p:nvSpPr>
        <p:spPr>
          <a:xfrm>
            <a:off x="350982" y="1292646"/>
            <a:ext cx="4839854" cy="39248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0465D662-6B34-D562-1EC8-D9016C40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2" y="1126622"/>
            <a:ext cx="5388256" cy="567291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8A343F-B1C1-4429-4B6A-46627F5DA227}"/>
              </a:ext>
            </a:extLst>
          </p:cNvPr>
          <p:cNvGraphicFramePr>
            <a:graphicFrameLocks noGrp="1"/>
          </p:cNvGraphicFramePr>
          <p:nvPr/>
        </p:nvGraphicFramePr>
        <p:xfrm>
          <a:off x="3546176" y="1459642"/>
          <a:ext cx="1515493" cy="3086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747">
                  <a:extLst>
                    <a:ext uri="{9D8B030D-6E8A-4147-A177-3AD203B41FA5}">
                      <a16:colId xmlns:a16="http://schemas.microsoft.com/office/drawing/2014/main" val="730299411"/>
                    </a:ext>
                  </a:extLst>
                </a:gridCol>
                <a:gridCol w="441746">
                  <a:extLst>
                    <a:ext uri="{9D8B030D-6E8A-4147-A177-3AD203B41FA5}">
                      <a16:colId xmlns:a16="http://schemas.microsoft.com/office/drawing/2014/main" val="200804894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Ottawa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09855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8838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Portage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1664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Richland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78825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Ross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3557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Scioto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2107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Shelby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16306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8696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Summit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93246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Tuscarawas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74845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Washington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3983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Wood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8814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08E54D-157D-4E35-18DB-E18D6782FD92}"/>
              </a:ext>
            </a:extLst>
          </p:cNvPr>
          <p:cNvGraphicFramePr>
            <a:graphicFrameLocks noGrp="1"/>
          </p:cNvGraphicFramePr>
          <p:nvPr/>
        </p:nvGraphicFramePr>
        <p:xfrm>
          <a:off x="461986" y="1461951"/>
          <a:ext cx="1487390" cy="2897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537">
                  <a:extLst>
                    <a:ext uri="{9D8B030D-6E8A-4147-A177-3AD203B41FA5}">
                      <a16:colId xmlns:a16="http://schemas.microsoft.com/office/drawing/2014/main" val="4261151796"/>
                    </a:ext>
                  </a:extLst>
                </a:gridCol>
                <a:gridCol w="443853">
                  <a:extLst>
                    <a:ext uri="{9D8B030D-6E8A-4147-A177-3AD203B41FA5}">
                      <a16:colId xmlns:a16="http://schemas.microsoft.com/office/drawing/2014/main" val="2559558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Adams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6036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Butler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2269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Clark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90928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Clermont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2422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Columbiana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22498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Cuyahoga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64028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Drake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5549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Delaware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41966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Erie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5960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Fairfield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19911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Fayette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62427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Franklin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8278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29702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50B817-6F47-00C3-0042-6C2E9CC45B70}"/>
              </a:ext>
            </a:extLst>
          </p:cNvPr>
          <p:cNvGraphicFramePr>
            <a:graphicFrameLocks noGrp="1"/>
          </p:cNvGraphicFramePr>
          <p:nvPr/>
        </p:nvGraphicFramePr>
        <p:xfrm>
          <a:off x="2000008" y="1461951"/>
          <a:ext cx="1487390" cy="2925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408">
                  <a:extLst>
                    <a:ext uri="{9D8B030D-6E8A-4147-A177-3AD203B41FA5}">
                      <a16:colId xmlns:a16="http://schemas.microsoft.com/office/drawing/2014/main" val="3419240342"/>
                    </a:ext>
                  </a:extLst>
                </a:gridCol>
                <a:gridCol w="437982">
                  <a:extLst>
                    <a:ext uri="{9D8B030D-6E8A-4147-A177-3AD203B41FA5}">
                      <a16:colId xmlns:a16="http://schemas.microsoft.com/office/drawing/2014/main" val="1233803368"/>
                    </a:ext>
                  </a:extLst>
                </a:gridCol>
              </a:tblGrid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Hamilton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69073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Hardin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24758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Henry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664153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Huron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31122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Lake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63255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Licking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86544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13203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Lorain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125238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Mahoning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87483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Marion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B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359313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Montgomery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31877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Muskingum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35550"/>
                  </a:ext>
                </a:extLst>
              </a:tr>
              <a:tr h="225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Noble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07057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9516E21-70AE-53D5-19E0-2B26410B1263}"/>
              </a:ext>
            </a:extLst>
          </p:cNvPr>
          <p:cNvSpPr txBox="1"/>
          <p:nvPr/>
        </p:nvSpPr>
        <p:spPr>
          <a:xfrm>
            <a:off x="350982" y="480291"/>
            <a:ext cx="1136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Ohio Regions by County –Certified Veteran Peer Supporters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3D716-82FB-B2B9-6F99-67219D2651E8}"/>
              </a:ext>
            </a:extLst>
          </p:cNvPr>
          <p:cNvGrpSpPr/>
          <p:nvPr/>
        </p:nvGrpSpPr>
        <p:grpSpPr>
          <a:xfrm>
            <a:off x="721743" y="5879538"/>
            <a:ext cx="1854680" cy="369332"/>
            <a:chOff x="569343" y="5357806"/>
            <a:chExt cx="1854680" cy="36933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46DC98-C745-9F8D-FEDD-AC24CE909E09}"/>
                </a:ext>
              </a:extLst>
            </p:cNvPr>
            <p:cNvSpPr/>
            <p:nvPr/>
          </p:nvSpPr>
          <p:spPr>
            <a:xfrm>
              <a:off x="569343" y="5417389"/>
              <a:ext cx="388189" cy="250166"/>
            </a:xfrm>
            <a:prstGeom prst="rect">
              <a:avLst/>
            </a:prstGeom>
            <a:solidFill>
              <a:srgbClr val="FFDA8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4A63E-525D-805B-6F2D-6ACDB0014AED}"/>
                </a:ext>
              </a:extLst>
            </p:cNvPr>
            <p:cNvSpPr txBox="1"/>
            <p:nvPr/>
          </p:nvSpPr>
          <p:spPr>
            <a:xfrm>
              <a:off x="1111842" y="5357806"/>
              <a:ext cx="1312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North East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B6D0B-D190-1932-516A-6261E672C6D5}"/>
              </a:ext>
            </a:extLst>
          </p:cNvPr>
          <p:cNvGrpSpPr/>
          <p:nvPr/>
        </p:nvGrpSpPr>
        <p:grpSpPr>
          <a:xfrm>
            <a:off x="721743" y="5510206"/>
            <a:ext cx="1854680" cy="369332"/>
            <a:chOff x="569343" y="5357806"/>
            <a:chExt cx="1854680" cy="3693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58F73E-38BE-4DBF-35DB-110F53E05F48}"/>
                </a:ext>
              </a:extLst>
            </p:cNvPr>
            <p:cNvSpPr/>
            <p:nvPr/>
          </p:nvSpPr>
          <p:spPr>
            <a:xfrm>
              <a:off x="569343" y="5417389"/>
              <a:ext cx="388189" cy="250166"/>
            </a:xfrm>
            <a:prstGeom prst="rect">
              <a:avLst/>
            </a:prstGeom>
            <a:solidFill>
              <a:srgbClr val="ABCC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718A7D-68CC-0223-E773-2F38220594B6}"/>
                </a:ext>
              </a:extLst>
            </p:cNvPr>
            <p:cNvSpPr txBox="1"/>
            <p:nvPr/>
          </p:nvSpPr>
          <p:spPr>
            <a:xfrm>
              <a:off x="1111842" y="5357806"/>
              <a:ext cx="1312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North West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A20FF0-16E8-F213-097D-A5CF5996F5B3}"/>
              </a:ext>
            </a:extLst>
          </p:cNvPr>
          <p:cNvGrpSpPr/>
          <p:nvPr/>
        </p:nvGrpSpPr>
        <p:grpSpPr>
          <a:xfrm>
            <a:off x="721743" y="6252436"/>
            <a:ext cx="1854680" cy="369332"/>
            <a:chOff x="569343" y="5357806"/>
            <a:chExt cx="1854680" cy="3693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F8AF3C-558E-0618-FC30-41D9BFFDE6B0}"/>
                </a:ext>
              </a:extLst>
            </p:cNvPr>
            <p:cNvSpPr/>
            <p:nvPr/>
          </p:nvSpPr>
          <p:spPr>
            <a:xfrm>
              <a:off x="569343" y="5417389"/>
              <a:ext cx="388189" cy="250166"/>
            </a:xfrm>
            <a:prstGeom prst="rect">
              <a:avLst/>
            </a:prstGeom>
            <a:solidFill>
              <a:srgbClr val="DCE89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E19354-1FE8-FA16-44BA-2CF5811E1297}"/>
                </a:ext>
              </a:extLst>
            </p:cNvPr>
            <p:cNvSpPr txBox="1"/>
            <p:nvPr/>
          </p:nvSpPr>
          <p:spPr>
            <a:xfrm>
              <a:off x="1111842" y="5357806"/>
              <a:ext cx="1312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South West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C70730-DB09-E3A6-7C9C-776C37E898B3}"/>
              </a:ext>
            </a:extLst>
          </p:cNvPr>
          <p:cNvGrpSpPr/>
          <p:nvPr/>
        </p:nvGrpSpPr>
        <p:grpSpPr>
          <a:xfrm>
            <a:off x="2863969" y="5512267"/>
            <a:ext cx="1854680" cy="369332"/>
            <a:chOff x="569343" y="5357806"/>
            <a:chExt cx="1854680" cy="3693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96CA62-9327-EEA3-6B09-27262E8F22C2}"/>
                </a:ext>
              </a:extLst>
            </p:cNvPr>
            <p:cNvSpPr/>
            <p:nvPr/>
          </p:nvSpPr>
          <p:spPr>
            <a:xfrm>
              <a:off x="569343" y="5417389"/>
              <a:ext cx="388189" cy="250166"/>
            </a:xfrm>
            <a:prstGeom prst="rect">
              <a:avLst/>
            </a:prstGeom>
            <a:solidFill>
              <a:srgbClr val="E7E8E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7356CE-9A45-BE00-D056-83F06FC7DEB3}"/>
                </a:ext>
              </a:extLst>
            </p:cNvPr>
            <p:cNvSpPr txBox="1"/>
            <p:nvPr/>
          </p:nvSpPr>
          <p:spPr>
            <a:xfrm>
              <a:off x="1111842" y="5357806"/>
              <a:ext cx="1312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South East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4E9CD5-039C-1009-1A3E-1CC840F68A58}"/>
              </a:ext>
            </a:extLst>
          </p:cNvPr>
          <p:cNvGrpSpPr/>
          <p:nvPr/>
        </p:nvGrpSpPr>
        <p:grpSpPr>
          <a:xfrm>
            <a:off x="2863969" y="5898050"/>
            <a:ext cx="1854680" cy="369332"/>
            <a:chOff x="569343" y="5357806"/>
            <a:chExt cx="1854680" cy="3693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E2C35F-674D-7FFD-172F-510FE8FCEB09}"/>
                </a:ext>
              </a:extLst>
            </p:cNvPr>
            <p:cNvSpPr/>
            <p:nvPr/>
          </p:nvSpPr>
          <p:spPr>
            <a:xfrm>
              <a:off x="569343" y="5417389"/>
              <a:ext cx="388189" cy="250166"/>
            </a:xfrm>
            <a:prstGeom prst="rect">
              <a:avLst/>
            </a:prstGeom>
            <a:solidFill>
              <a:srgbClr val="E1BEB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A2458E-0D1F-0F2A-3822-65B8C8ACE352}"/>
                </a:ext>
              </a:extLst>
            </p:cNvPr>
            <p:cNvSpPr txBox="1"/>
            <p:nvPr/>
          </p:nvSpPr>
          <p:spPr>
            <a:xfrm>
              <a:off x="1111842" y="5357806"/>
              <a:ext cx="1312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Central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9502B67-8603-9D2B-8BAF-E4573924C653}"/>
              </a:ext>
            </a:extLst>
          </p:cNvPr>
          <p:cNvSpPr txBox="1"/>
          <p:nvPr/>
        </p:nvSpPr>
        <p:spPr>
          <a:xfrm>
            <a:off x="775143" y="5506640"/>
            <a:ext cx="4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AA30DE-8735-C25B-5461-04FDB4E7ED33}"/>
              </a:ext>
            </a:extLst>
          </p:cNvPr>
          <p:cNvSpPr txBox="1"/>
          <p:nvPr/>
        </p:nvSpPr>
        <p:spPr>
          <a:xfrm>
            <a:off x="737154" y="5879538"/>
            <a:ext cx="4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D5181-B8A3-468E-BE8C-88AD5CE18E8F}"/>
              </a:ext>
            </a:extLst>
          </p:cNvPr>
          <p:cNvSpPr txBox="1"/>
          <p:nvPr/>
        </p:nvSpPr>
        <p:spPr>
          <a:xfrm>
            <a:off x="715116" y="6252436"/>
            <a:ext cx="4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9A41C9-7389-C686-841F-6BD3BDC8C2A9}"/>
              </a:ext>
            </a:extLst>
          </p:cNvPr>
          <p:cNvSpPr txBox="1"/>
          <p:nvPr/>
        </p:nvSpPr>
        <p:spPr>
          <a:xfrm>
            <a:off x="2860457" y="5510206"/>
            <a:ext cx="4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886F0C-7E46-D72D-4370-CD1BEBB403CD}"/>
              </a:ext>
            </a:extLst>
          </p:cNvPr>
          <p:cNvSpPr txBox="1"/>
          <p:nvPr/>
        </p:nvSpPr>
        <p:spPr>
          <a:xfrm>
            <a:off x="2847672" y="5898050"/>
            <a:ext cx="4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306F3D-4C01-F9AA-5A26-86476E1B1DF4}"/>
              </a:ext>
            </a:extLst>
          </p:cNvPr>
          <p:cNvSpPr txBox="1"/>
          <p:nvPr/>
        </p:nvSpPr>
        <p:spPr>
          <a:xfrm>
            <a:off x="2878577" y="6312019"/>
            <a:ext cx="47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F76BD-AB3D-B45D-219E-BF3402172206}"/>
              </a:ext>
            </a:extLst>
          </p:cNvPr>
          <p:cNvSpPr txBox="1"/>
          <p:nvPr/>
        </p:nvSpPr>
        <p:spPr>
          <a:xfrm>
            <a:off x="3404920" y="6286889"/>
            <a:ext cx="324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Certified Veteran Peer Supporter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D4D4C1D-1691-4DD6-18B1-0241A60748E3}"/>
              </a:ext>
            </a:extLst>
          </p:cNvPr>
          <p:cNvSpPr/>
          <p:nvPr/>
        </p:nvSpPr>
        <p:spPr>
          <a:xfrm>
            <a:off x="7370764" y="5708029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9051F08-C971-D304-A3E7-1E36EB955A26}"/>
              </a:ext>
            </a:extLst>
          </p:cNvPr>
          <p:cNvSpPr/>
          <p:nvPr/>
        </p:nvSpPr>
        <p:spPr>
          <a:xfrm>
            <a:off x="6164089" y="4867824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353F49BB-6607-2C7E-3CC7-D0DF962D9543}"/>
              </a:ext>
            </a:extLst>
          </p:cNvPr>
          <p:cNvSpPr/>
          <p:nvPr/>
        </p:nvSpPr>
        <p:spPr>
          <a:xfrm>
            <a:off x="6787636" y="4176008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14E345FA-27FB-B527-0E44-2D5EBB861FA7}"/>
              </a:ext>
            </a:extLst>
          </p:cNvPr>
          <p:cNvSpPr/>
          <p:nvPr/>
        </p:nvSpPr>
        <p:spPr>
          <a:xfrm>
            <a:off x="6650967" y="5337055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82FB986D-7D9A-2727-3890-3E9BF50304E9}"/>
              </a:ext>
            </a:extLst>
          </p:cNvPr>
          <p:cNvSpPr/>
          <p:nvPr/>
        </p:nvSpPr>
        <p:spPr>
          <a:xfrm>
            <a:off x="10402589" y="3138900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089AAE84-CFE0-3D38-0DED-47E96CCDF773}"/>
              </a:ext>
            </a:extLst>
          </p:cNvPr>
          <p:cNvSpPr/>
          <p:nvPr/>
        </p:nvSpPr>
        <p:spPr>
          <a:xfrm>
            <a:off x="9163859" y="2074677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85F62D4-C21B-D3E1-E5F2-1052AF2CDC53}"/>
              </a:ext>
            </a:extLst>
          </p:cNvPr>
          <p:cNvSpPr/>
          <p:nvPr/>
        </p:nvSpPr>
        <p:spPr>
          <a:xfrm>
            <a:off x="6069212" y="4107348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56532D3A-6917-B5FF-D34F-F1694C2813B7}"/>
              </a:ext>
            </a:extLst>
          </p:cNvPr>
          <p:cNvSpPr/>
          <p:nvPr/>
        </p:nvSpPr>
        <p:spPr>
          <a:xfrm>
            <a:off x="7745748" y="3609335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BEF9508A-8B4C-8A9B-1A2E-02434CAA0ECC}"/>
              </a:ext>
            </a:extLst>
          </p:cNvPr>
          <p:cNvSpPr/>
          <p:nvPr/>
        </p:nvSpPr>
        <p:spPr>
          <a:xfrm>
            <a:off x="8179226" y="2190844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F09566AD-F960-2D75-004B-AD322F324262}"/>
              </a:ext>
            </a:extLst>
          </p:cNvPr>
          <p:cNvSpPr/>
          <p:nvPr/>
        </p:nvSpPr>
        <p:spPr>
          <a:xfrm>
            <a:off x="8267496" y="4372460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BC904BC-B18D-FAD6-0907-2D55AEF3C6C6}"/>
              </a:ext>
            </a:extLst>
          </p:cNvPr>
          <p:cNvSpPr/>
          <p:nvPr/>
        </p:nvSpPr>
        <p:spPr>
          <a:xfrm>
            <a:off x="7331945" y="4971959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83A7C13B-1D59-D26D-000A-4CD913C1B69B}"/>
              </a:ext>
            </a:extLst>
          </p:cNvPr>
          <p:cNvSpPr/>
          <p:nvPr/>
        </p:nvSpPr>
        <p:spPr>
          <a:xfrm>
            <a:off x="7823385" y="4359456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A4F37E1-39C1-9025-F780-69DD5991423C}"/>
              </a:ext>
            </a:extLst>
          </p:cNvPr>
          <p:cNvSpPr/>
          <p:nvPr/>
        </p:nvSpPr>
        <p:spPr>
          <a:xfrm>
            <a:off x="6826454" y="4545742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B8667815-CA35-A3B3-78B8-5F049C06523E}"/>
              </a:ext>
            </a:extLst>
          </p:cNvPr>
          <p:cNvSpPr/>
          <p:nvPr/>
        </p:nvSpPr>
        <p:spPr>
          <a:xfrm>
            <a:off x="6164088" y="5273114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56A7095E-C9F6-971E-91A5-E8064AAAFE25}"/>
              </a:ext>
            </a:extLst>
          </p:cNvPr>
          <p:cNvSpPr/>
          <p:nvPr/>
        </p:nvSpPr>
        <p:spPr>
          <a:xfrm>
            <a:off x="7132138" y="3036221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D49F5843-245F-1C09-00C4-E180BDE72AC8}"/>
              </a:ext>
            </a:extLst>
          </p:cNvPr>
          <p:cNvSpPr/>
          <p:nvPr/>
        </p:nvSpPr>
        <p:spPr>
          <a:xfrm>
            <a:off x="6709999" y="2323193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FD2098F3-C46B-E757-4716-FBEDDC8D3162}"/>
              </a:ext>
            </a:extLst>
          </p:cNvPr>
          <p:cNvSpPr/>
          <p:nvPr/>
        </p:nvSpPr>
        <p:spPr>
          <a:xfrm>
            <a:off x="8347211" y="2434800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AB906E3E-1875-32C7-87F1-8FD98C3DEC85}"/>
              </a:ext>
            </a:extLst>
          </p:cNvPr>
          <p:cNvSpPr/>
          <p:nvPr/>
        </p:nvSpPr>
        <p:spPr>
          <a:xfrm>
            <a:off x="9670799" y="1787738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C47470EB-214F-5CB0-87F5-96F95B369437}"/>
              </a:ext>
            </a:extLst>
          </p:cNvPr>
          <p:cNvSpPr/>
          <p:nvPr/>
        </p:nvSpPr>
        <p:spPr>
          <a:xfrm>
            <a:off x="8672180" y="3939990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BAA4E045-EEE8-D8F7-602C-57F678E8DAB4}"/>
              </a:ext>
            </a:extLst>
          </p:cNvPr>
          <p:cNvSpPr/>
          <p:nvPr/>
        </p:nvSpPr>
        <p:spPr>
          <a:xfrm>
            <a:off x="6957680" y="3493168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2C8AA236-FEA5-30B0-1236-883DF477FD40}"/>
              </a:ext>
            </a:extLst>
          </p:cNvPr>
          <p:cNvSpPr/>
          <p:nvPr/>
        </p:nvSpPr>
        <p:spPr>
          <a:xfrm>
            <a:off x="8749817" y="2434800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0134082C-77CD-3162-563C-17C93B6D9D39}"/>
              </a:ext>
            </a:extLst>
          </p:cNvPr>
          <p:cNvSpPr/>
          <p:nvPr/>
        </p:nvSpPr>
        <p:spPr>
          <a:xfrm>
            <a:off x="10454119" y="2563744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5101F086-BED2-FCCF-3530-0768E940D023}"/>
              </a:ext>
            </a:extLst>
          </p:cNvPr>
          <p:cNvSpPr/>
          <p:nvPr/>
        </p:nvSpPr>
        <p:spPr>
          <a:xfrm>
            <a:off x="7745748" y="3377001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E75713D5-CE34-0DF0-186C-E667C1BF2BC8}"/>
              </a:ext>
            </a:extLst>
          </p:cNvPr>
          <p:cNvSpPr/>
          <p:nvPr/>
        </p:nvSpPr>
        <p:spPr>
          <a:xfrm>
            <a:off x="6351544" y="4387315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B8617B0-625B-D9BC-79CB-0A9252090472}"/>
              </a:ext>
            </a:extLst>
          </p:cNvPr>
          <p:cNvSpPr/>
          <p:nvPr/>
        </p:nvSpPr>
        <p:spPr>
          <a:xfrm>
            <a:off x="8996756" y="4271148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07EE4E23-48C3-CC2C-865A-45411944E463}"/>
              </a:ext>
            </a:extLst>
          </p:cNvPr>
          <p:cNvSpPr/>
          <p:nvPr/>
        </p:nvSpPr>
        <p:spPr>
          <a:xfrm>
            <a:off x="9709617" y="4646636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DA3C4FE5-080C-1D55-69FD-11FF63D422E0}"/>
              </a:ext>
            </a:extLst>
          </p:cNvPr>
          <p:cNvSpPr/>
          <p:nvPr/>
        </p:nvSpPr>
        <p:spPr>
          <a:xfrm>
            <a:off x="7831996" y="1953222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E6D980F2-B5AC-68C1-AB6C-2732DF83A654}"/>
              </a:ext>
            </a:extLst>
          </p:cNvPr>
          <p:cNvSpPr/>
          <p:nvPr/>
        </p:nvSpPr>
        <p:spPr>
          <a:xfrm>
            <a:off x="8040522" y="5511705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9DB08D3-1687-CCE0-C11E-27D22A29A640}"/>
              </a:ext>
            </a:extLst>
          </p:cNvPr>
          <p:cNvSpPr/>
          <p:nvPr/>
        </p:nvSpPr>
        <p:spPr>
          <a:xfrm>
            <a:off x="9914234" y="2582718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BC69D586-56FF-13B5-924F-45C31864FED4}"/>
              </a:ext>
            </a:extLst>
          </p:cNvPr>
          <p:cNvSpPr/>
          <p:nvPr/>
        </p:nvSpPr>
        <p:spPr>
          <a:xfrm>
            <a:off x="8424848" y="2835976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ADCC39DA-C53B-068F-53B7-9C24D59DFF4F}"/>
              </a:ext>
            </a:extLst>
          </p:cNvPr>
          <p:cNvSpPr/>
          <p:nvPr/>
        </p:nvSpPr>
        <p:spPr>
          <a:xfrm>
            <a:off x="8001703" y="5269872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6FCA8F33-5726-DABF-8908-115F4429E05E}"/>
              </a:ext>
            </a:extLst>
          </p:cNvPr>
          <p:cNvSpPr/>
          <p:nvPr/>
        </p:nvSpPr>
        <p:spPr>
          <a:xfrm>
            <a:off x="7805343" y="5785935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C7DCBB84-F9CE-BC17-434B-6C4C30D22E36}"/>
              </a:ext>
            </a:extLst>
          </p:cNvPr>
          <p:cNvSpPr/>
          <p:nvPr/>
        </p:nvSpPr>
        <p:spPr>
          <a:xfrm>
            <a:off x="6563439" y="3552223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B178D3E6-F242-D4FD-A795-4ED20288366D}"/>
              </a:ext>
            </a:extLst>
          </p:cNvPr>
          <p:cNvSpPr/>
          <p:nvPr/>
        </p:nvSpPr>
        <p:spPr>
          <a:xfrm>
            <a:off x="9542621" y="3045011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3DBDBE4A-4EB2-FF78-659B-497F98A9AEB2}"/>
              </a:ext>
            </a:extLst>
          </p:cNvPr>
          <p:cNvSpPr/>
          <p:nvPr/>
        </p:nvSpPr>
        <p:spPr>
          <a:xfrm>
            <a:off x="9593162" y="2248927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BB4D0759-C94F-01CC-9EAF-2C23622C81AF}"/>
              </a:ext>
            </a:extLst>
          </p:cNvPr>
          <p:cNvSpPr/>
          <p:nvPr/>
        </p:nvSpPr>
        <p:spPr>
          <a:xfrm>
            <a:off x="9646155" y="3312833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10A5221A-6D35-F6D9-62A9-71ED8F3C0D16}"/>
              </a:ext>
            </a:extLst>
          </p:cNvPr>
          <p:cNvSpPr/>
          <p:nvPr/>
        </p:nvSpPr>
        <p:spPr>
          <a:xfrm>
            <a:off x="9406107" y="5101322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162F050C-12B4-4F33-21DD-E9EEBDEA686D}"/>
              </a:ext>
            </a:extLst>
          </p:cNvPr>
          <p:cNvSpPr/>
          <p:nvPr/>
        </p:nvSpPr>
        <p:spPr>
          <a:xfrm>
            <a:off x="7251477" y="2069389"/>
            <a:ext cx="77637" cy="116167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9D54-97BB-A342-68CA-5F5A8E46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294540"/>
            <a:ext cx="9895950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Remaining Training Dates FY 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1CF4E-A22E-A001-2D12-98606B16C52B}"/>
              </a:ext>
            </a:extLst>
          </p:cNvPr>
          <p:cNvSpPr txBox="1"/>
          <p:nvPr/>
        </p:nvSpPr>
        <p:spPr>
          <a:xfrm>
            <a:off x="526101" y="302550"/>
            <a:ext cx="4649581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Upcoming PRS Trainings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Oct 16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– 27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: 10 AM – 3 PM</a:t>
            </a:r>
          </a:p>
          <a:p>
            <a:pPr marL="285743" indent="-28574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Dec 4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– 15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: 4 PM – 9 PM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85B25-317C-4DA9-8078-533B8BBD4020}"/>
              </a:ext>
            </a:extLst>
          </p:cNvPr>
          <p:cNvSpPr txBox="1"/>
          <p:nvPr/>
        </p:nvSpPr>
        <p:spPr>
          <a:xfrm>
            <a:off x="526102" y="2503892"/>
            <a:ext cx="4649580" cy="405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+mj-lt"/>
              </a:rPr>
              <a:t>Tentative 2024 Dates</a:t>
            </a:r>
          </a:p>
          <a:p>
            <a:pPr marL="285743" indent="-28574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Feb 5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– 16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: 4 PM – 9 PM</a:t>
            </a:r>
          </a:p>
          <a:p>
            <a:pPr marL="285743" indent="-28574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May 13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– 24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: 10 AM – 3 PM</a:t>
            </a:r>
          </a:p>
          <a:p>
            <a:pPr marL="285743" indent="-28574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July 15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– 26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: 4 PM – 9 PM </a:t>
            </a:r>
          </a:p>
          <a:p>
            <a:pPr marL="285743" indent="-28574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Oct 21</a:t>
            </a:r>
            <a:r>
              <a:rPr lang="en-US" sz="2400" baseline="30000" dirty="0">
                <a:latin typeface="+mj-lt"/>
              </a:rPr>
              <a:t>st</a:t>
            </a:r>
            <a:r>
              <a:rPr lang="en-US" sz="2400" dirty="0">
                <a:latin typeface="+mj-lt"/>
              </a:rPr>
              <a:t> – Nov 1</a:t>
            </a:r>
            <a:r>
              <a:rPr lang="en-US" sz="2400" baseline="30000" dirty="0">
                <a:latin typeface="+mj-lt"/>
              </a:rPr>
              <a:t>st</a:t>
            </a:r>
            <a:r>
              <a:rPr lang="en-US" sz="2400" dirty="0">
                <a:latin typeface="+mj-lt"/>
              </a:rPr>
              <a:t>: 10 AM – 3 PM</a:t>
            </a:r>
          </a:p>
          <a:p>
            <a:pPr marL="285743" indent="-28574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Dec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– 20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: 4 PM – 9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19B4C-B5EF-4B03-ADEB-5F1468EB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03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9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3D5F-DBF4-49FB-B394-26B1810D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pPr algn="ctr"/>
            <a:r>
              <a:rPr lang="en-US" u="sng" dirty="0"/>
              <a:t>Key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BF64-A22D-4881-BAB5-266646EB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605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+mj-lt"/>
              </a:rPr>
              <a:t>Star Behavioral Health Providers Training</a:t>
            </a:r>
            <a:br>
              <a:rPr lang="en-US" u="sng" dirty="0">
                <a:latin typeface="+mj-lt"/>
              </a:rPr>
            </a:br>
            <a:endParaRPr lang="en-US" u="sng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Brei E. Miller   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Program Director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Ohio Brain Injury Program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O: 614-293-8879</a:t>
            </a:r>
          </a:p>
          <a:p>
            <a:pPr marL="0" indent="0" algn="ctr">
              <a:buNone/>
            </a:pPr>
            <a:r>
              <a:rPr lang="en-US" dirty="0">
                <a:latin typeface="+mj-lt"/>
                <a:hlinkClick r:id="rId2"/>
              </a:rPr>
              <a:t>brei.miller@osumc.edu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/>
              <a:t>www.starproviders.org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endParaRPr lang="en-US" u="sng" dirty="0"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97D62C-E9A7-400C-BA88-EEF1E24AADC9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521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u="sng" dirty="0">
                <a:latin typeface="+mj-lt"/>
              </a:rPr>
              <a:t>ODVS Peer Recovery Supporter Training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u="sng" dirty="0">
              <a:latin typeface="+mj-lt"/>
            </a:endParaRP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Julian Walk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Program Manager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D: 567-998-4220</a:t>
            </a:r>
          </a:p>
          <a:p>
            <a:pPr marL="0" indent="0" algn="ctr">
              <a:buNone/>
            </a:pPr>
            <a:r>
              <a:rPr lang="en-US" dirty="0">
                <a:latin typeface="+mj-lt"/>
                <a:hlinkClick r:id="rId3"/>
              </a:rPr>
              <a:t>Julian.Walk@dvs.ohio.gov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endParaRPr lang="en-US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562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AAF7173-D493-4141-B0AA-2E398D9DA328}"/>
              </a:ext>
            </a:extLst>
          </p:cNvPr>
          <p:cNvSpPr txBox="1"/>
          <p:nvPr/>
        </p:nvSpPr>
        <p:spPr>
          <a:xfrm>
            <a:off x="2766288" y="2912187"/>
            <a:ext cx="665941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Danny Eakins</a:t>
            </a:r>
            <a:endParaRPr lang="en-US" sz="3600" dirty="0"/>
          </a:p>
          <a:p>
            <a:pPr algn="ctr"/>
            <a:r>
              <a:rPr lang="en-US" b="1" dirty="0"/>
              <a:t>Administrator, Office of Veteran Policy &amp; Programs</a:t>
            </a:r>
            <a:endParaRPr lang="en-US" dirty="0"/>
          </a:p>
          <a:p>
            <a:pPr algn="ctr"/>
            <a:r>
              <a:rPr lang="en-US" dirty="0"/>
              <a:t>77 S. High Street, 7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algn="ctr"/>
            <a:r>
              <a:rPr lang="en-US" dirty="0"/>
              <a:t>Columbus, Ohio 43215</a:t>
            </a:r>
          </a:p>
          <a:p>
            <a:pPr algn="ctr"/>
            <a:r>
              <a:rPr lang="en-US" sz="2800" dirty="0"/>
              <a:t>D: 614.728.4928</a:t>
            </a:r>
          </a:p>
          <a:p>
            <a:pPr algn="ctr"/>
            <a:r>
              <a:rPr lang="en-US" sz="2800" u="sng" dirty="0">
                <a:hlinkClick r:id="rId2"/>
              </a:rPr>
              <a:t>daniel.eakins@dvs.ohio.gov</a:t>
            </a:r>
            <a:endParaRPr lang="en-US" sz="2800" dirty="0"/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sz="2400" u="sng" dirty="0">
                <a:hlinkClick r:id="rId3" action="ppaction://hlinkfile"/>
              </a:rPr>
              <a:t>www.OhioVets.gov</a:t>
            </a:r>
            <a:r>
              <a:rPr lang="en-US" sz="2400" dirty="0"/>
              <a:t> | </a:t>
            </a:r>
            <a:r>
              <a:rPr lang="en-US" sz="2400" u="sng" dirty="0">
                <a:hlinkClick r:id="rId4"/>
              </a:rPr>
              <a:t>www.OhioCares.ohio.gov</a:t>
            </a:r>
            <a:endParaRPr lang="en-US" sz="2400" dirty="0"/>
          </a:p>
          <a:p>
            <a:pPr algn="ctr"/>
            <a:r>
              <a:rPr lang="en-US" i="1" dirty="0"/>
              <a:t>Serving Those Who Served</a:t>
            </a:r>
            <a:endParaRPr lang="en-US" dirty="0"/>
          </a:p>
        </p:txBody>
      </p:sp>
      <p:pic>
        <p:nvPicPr>
          <p:cNvPr id="1028" name="Picture 1" descr="Text&#10;&#10;Description automatically generated">
            <a:extLst>
              <a:ext uri="{FF2B5EF4-FFF2-40B4-BE49-F238E27FC236}">
                <a16:creationId xmlns:a16="http://schemas.microsoft.com/office/drawing/2014/main" id="{3C029A93-231D-4761-ADED-695A56F50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41" y="799319"/>
            <a:ext cx="6090917" cy="15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6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5753"/>
              </p:ext>
            </p:extLst>
          </p:nvPr>
        </p:nvGraphicFramePr>
        <p:xfrm>
          <a:off x="838200" y="466725"/>
          <a:ext cx="10515600" cy="571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354320"/>
            <a:ext cx="884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County Veterans Services Offices are central point of access</a:t>
            </a:r>
          </a:p>
        </p:txBody>
      </p:sp>
    </p:spTree>
    <p:extLst>
      <p:ext uri="{BB962C8B-B14F-4D97-AF65-F5344CB8AC3E}">
        <p14:creationId xmlns:p14="http://schemas.microsoft.com/office/powerpoint/2010/main" val="13290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39546"/>
              </p:ext>
            </p:extLst>
          </p:nvPr>
        </p:nvGraphicFramePr>
        <p:xfrm>
          <a:off x="2832370" y="399273"/>
          <a:ext cx="10515600" cy="61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272" y="399273"/>
            <a:ext cx="6603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US Department of Veterans Affairs</a:t>
            </a:r>
            <a:br>
              <a:rPr lang="en-US" sz="3600" dirty="0">
                <a:latin typeface="+mj-lt"/>
              </a:rPr>
            </a:br>
            <a:br>
              <a:rPr lang="en-US" sz="800" dirty="0">
                <a:latin typeface="+mj-lt"/>
              </a:rPr>
            </a:br>
            <a:r>
              <a:rPr lang="en-US" sz="2800" u="sng" dirty="0">
                <a:latin typeface="+mj-lt"/>
              </a:rPr>
              <a:t>www.va.gov/directory/GUIDE/home.asp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44" y="1881640"/>
            <a:ext cx="3268138" cy="44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D952C2-F626-4CD9-9949-DB6E08F89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1D952C2-F626-4CD9-9949-DB6E08F89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E1F4DC-5D60-4315-A735-852B61FDF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E1F4DC-5D60-4315-A735-852B61FDF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33AC8-5CF4-4C57-A7B3-E00ED5A07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B633AC8-5CF4-4C57-A7B3-E00ED5A07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FFA27-2ED8-453E-9296-8D5DB2463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D5FFA27-2ED8-453E-9296-8D5DB2463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F8AF4D-F0DF-4D61-B25A-3DD60447D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AF8AF4D-F0DF-4D61-B25A-3DD60447D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FEB1EB-8C43-4A91-9050-8D9FCCD9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4FEB1EB-8C43-4A91-9050-8D9FCCD9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7A1CCE-4178-46E6-A28D-B8A1C74C4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C7A1CCE-4178-46E6-A28D-B8A1C74C4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AAAA3B-9DC0-4E8F-845D-FB6FE6381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1CAAAA3B-9DC0-4E8F-845D-FB6FE6381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98E93-D427-4AB6-956F-E0E6EEF2B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91A98E93-D427-4AB6-956F-E0E6EEF2B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FF6AFB-C88C-46FA-9933-BA5FB446B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6CFF6AFB-C88C-46FA-9933-BA5FB446B6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866149"/>
              </p:ext>
            </p:extLst>
          </p:nvPr>
        </p:nvGraphicFramePr>
        <p:xfrm>
          <a:off x="142240" y="266321"/>
          <a:ext cx="11907520" cy="632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2660" y="159843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800" dirty="0"/>
            </a:br>
            <a:r>
              <a:rPr lang="en-US" sz="3200" u="sng" dirty="0">
                <a:latin typeface="+mj-lt"/>
              </a:rPr>
              <a:t>www.ohiovets.gov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1A2E2-0104-4429-874B-E6562E2BA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180" y="490597"/>
            <a:ext cx="4528820" cy="11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8F23DE-7CBA-4156-B019-F059BA018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138F23DE-7CBA-4156-B019-F059BA018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138F23DE-7CBA-4156-B019-F059BA018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9BBB4CD-9D04-40DB-AB26-0291E87B8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graphicEl>
                                              <a:dgm id="{99BBB4CD-9D04-40DB-AB26-0291E87B8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graphicEl>
                                              <a:dgm id="{99BBB4CD-9D04-40DB-AB26-0291E87B8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BEBA06-9ECB-408B-BF9C-538E790F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A8BEBA06-9ECB-408B-BF9C-538E790F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graphicEl>
                                              <a:dgm id="{A8BEBA06-9ECB-408B-BF9C-538E790F9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A7F4AD-E2D8-458C-A45E-34A1E47BE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34A7F4AD-E2D8-458C-A45E-34A1E47BE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34A7F4AD-E2D8-458C-A45E-34A1E47BE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3FEC24-9200-4518-BF97-48530B458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E23FEC24-9200-4518-BF97-48530B458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E23FEC24-9200-4518-BF97-48530B458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B01B9C-6CE3-4D91-A64A-EA5C0C0F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E1B01B9C-6CE3-4D91-A64A-EA5C0C0F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E1B01B9C-6CE3-4D91-A64A-EA5C0C0F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3FAED16-64D4-4B65-8532-8776F3CC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03FAED16-64D4-4B65-8532-8776F3CC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03FAED16-64D4-4B65-8532-8776F3CCA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4D7909-24B2-4140-A1B2-3C3F65D23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1F4D7909-24B2-4140-A1B2-3C3F65D23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1F4D7909-24B2-4140-A1B2-3C3F65D23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C4EAC4-B6FC-4875-8633-5FF739B68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D2C4EAC4-B6FC-4875-8633-5FF739B68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D2C4EAC4-B6FC-4875-8633-5FF739B68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4A1C95-C9CA-41A5-8CF4-D1DADAC4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2D4A1C95-C9CA-41A5-8CF4-D1DADAC4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2D4A1C95-C9CA-41A5-8CF4-D1DADAC4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3EF77F-CF96-439A-8E2D-08A4B2E79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013EF77F-CF96-439A-8E2D-08A4B2E79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013EF77F-CF96-439A-8E2D-08A4B2E79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4FC5BF-EB18-444E-BF41-C37F4D6CD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AB4FC5BF-EB18-444E-BF41-C37F4D6CD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AB4FC5BF-EB18-444E-BF41-C37F4D6CD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DB173CA-27B4-4C01-870E-642471ECA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0DB173CA-27B4-4C01-870E-642471ECA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0DB173CA-27B4-4C01-870E-642471ECA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A2CFB7-4186-4BC6-A832-EFF5ACA2C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graphicEl>
                                              <a:dgm id="{08A2CFB7-4186-4BC6-A832-EFF5ACA2C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08A2CFB7-4186-4BC6-A832-EFF5ACA2C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BF578D-20E1-4CF4-8ECE-B51E40FB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8CBF578D-20E1-4CF4-8ECE-B51E40FB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graphicEl>
                                              <a:dgm id="{8CBF578D-20E1-4CF4-8ECE-B51E40FBA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F94AE8-12E9-47BC-A040-AD434F13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D9F94AE8-12E9-47BC-A040-AD434F13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D9F94AE8-12E9-47BC-A040-AD434F139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030D799-A368-477C-B1CF-5562D3F86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>
                                            <p:graphicEl>
                                              <a:dgm id="{E030D799-A368-477C-B1CF-5562D3F86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graphicEl>
                                              <a:dgm id="{E030D799-A368-477C-B1CF-5562D3F86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8DE75D-618D-4308-A776-F4CE330E2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2C8DE75D-618D-4308-A776-F4CE330E2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graphicEl>
                                              <a:dgm id="{2C8DE75D-618D-4308-A776-F4CE330E2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D5D6B1-1308-45E8-8B6B-6FC5D9C1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graphicEl>
                                              <a:dgm id="{92D5D6B1-1308-45E8-8B6B-6FC5D9C1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graphicEl>
                                              <a:dgm id="{92D5D6B1-1308-45E8-8B6B-6FC5D9C16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17FDCA-B739-4C79-B33E-6D93E0C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2617FDCA-B739-4C79-B33E-6D93E0C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2617FDCA-B739-4C79-B33E-6D93E0C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3894A1-C671-4DFA-A4FB-A3ECAA926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graphicEl>
                                              <a:dgm id="{AF3894A1-C671-4DFA-A4FB-A3ECAA926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graphicEl>
                                              <a:dgm id="{AF3894A1-C671-4DFA-A4FB-A3ECAA926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368FE00-B652-4181-B65F-FD07E521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graphicEl>
                                              <a:dgm id="{0368FE00-B652-4181-B65F-FD07E521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graphicEl>
                                              <a:dgm id="{0368FE00-B652-4181-B65F-FD07E521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A09FDC-1E83-4AD0-8E65-6E03EF77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>
                                            <p:graphicEl>
                                              <a:dgm id="{DEA09FDC-1E83-4AD0-8E65-6E03EF77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>
                                            <p:graphicEl>
                                              <a:dgm id="{DEA09FDC-1E83-4AD0-8E65-6E03EF77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47DBF9-AD27-4120-B3E6-4A5620C7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>
                                            <p:graphicEl>
                                              <a:dgm id="{AA47DBF9-AD27-4120-B3E6-4A5620C7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AA47DBF9-AD27-4120-B3E6-4A5620C7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2CA4CA-A8C0-49B1-B437-2A7300234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graphicEl>
                                              <a:dgm id="{562CA4CA-A8C0-49B1-B437-2A7300234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graphicEl>
                                              <a:dgm id="{562CA4CA-A8C0-49B1-B437-2A7300234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6C8845-4094-4D24-8C9A-AD949582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graphicEl>
                                              <a:dgm id="{F76C8845-4094-4D24-8C9A-AD949582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graphicEl>
                                              <a:dgm id="{F76C8845-4094-4D24-8C9A-AD949582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32D695-7317-4624-9396-C726C1CC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>
                                            <p:graphicEl>
                                              <a:dgm id="{9F32D695-7317-4624-9396-C726C1CC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>
                                            <p:graphicEl>
                                              <a:dgm id="{9F32D695-7317-4624-9396-C726C1CC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130EB6-2E63-40EB-9E69-CA6144413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graphicEl>
                                              <a:dgm id="{EA130EB6-2E63-40EB-9E69-CA6144413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graphicEl>
                                              <a:dgm id="{EA130EB6-2E63-40EB-9E69-CA6144413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487210-4E8C-4A33-BC49-10CD5D9C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>
                                            <p:graphicEl>
                                              <a:dgm id="{8E487210-4E8C-4A33-BC49-10CD5D9C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>
                                            <p:graphicEl>
                                              <a:dgm id="{8E487210-4E8C-4A33-BC49-10CD5D9C2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ACFCB7-82C4-4BEE-AE82-3F76C9A86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>
                                            <p:graphicEl>
                                              <a:dgm id="{45ACFCB7-82C4-4BEE-AE82-3F76C9A86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>
                                            <p:graphicEl>
                                              <a:dgm id="{45ACFCB7-82C4-4BEE-AE82-3F76C9A86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76E644-3114-4ACF-ADB9-1DC9BD5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graphicEl>
                                              <a:dgm id="{FC76E644-3114-4ACF-ADB9-1DC9BD5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graphicEl>
                                              <a:dgm id="{FC76E644-3114-4ACF-ADB9-1DC9BD586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5BD63F-A571-4FE1-B31E-888251078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">
                                            <p:graphicEl>
                                              <a:dgm id="{D85BD63F-A571-4FE1-B31E-888251078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">
                                            <p:graphicEl>
                                              <a:dgm id="{D85BD63F-A571-4FE1-B31E-888251078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E9A016B-0E76-4911-9812-EBDC3E5C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">
                                            <p:graphicEl>
                                              <a:dgm id="{0E9A016B-0E76-4911-9812-EBDC3E5C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">
                                            <p:graphicEl>
                                              <a:dgm id="{0E9A016B-0E76-4911-9812-EBDC3E5C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6557C8-016F-4FF9-8FAE-64BA846DF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>
                                            <p:graphicEl>
                                              <a:dgm id="{4B6557C8-016F-4FF9-8FAE-64BA846DF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>
                                            <p:graphicEl>
                                              <a:dgm id="{4B6557C8-016F-4FF9-8FAE-64BA846DF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D96C111-7A65-459B-8EE8-E913BC72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>
                                            <p:graphicEl>
                                              <a:dgm id="{ED96C111-7A65-459B-8EE8-E913BC72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graphicEl>
                                              <a:dgm id="{ED96C111-7A65-459B-8EE8-E913BC723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BAAEB6-D3DF-419F-B5B5-09B818E7F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">
                                            <p:graphicEl>
                                              <a:dgm id="{C2BAAEB6-D3DF-419F-B5B5-09B818E7F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>
                                            <p:graphicEl>
                                              <a:dgm id="{C2BAAEB6-D3DF-419F-B5B5-09B818E7F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39274B-F84F-4438-A123-A37B1F4C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>
                                            <p:graphicEl>
                                              <a:dgm id="{AC39274B-F84F-4438-A123-A37B1F4C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>
                                            <p:graphicEl>
                                              <a:dgm id="{AC39274B-F84F-4438-A123-A37B1F4C3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75890B-0845-47F2-9E8A-0D4EF675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">
                                            <p:graphicEl>
                                              <a:dgm id="{3175890B-0845-47F2-9E8A-0D4EF675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">
                                            <p:graphicEl>
                                              <a:dgm id="{3175890B-0845-47F2-9E8A-0D4EF6755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353034"/>
              </p:ext>
            </p:extLst>
          </p:nvPr>
        </p:nvGraphicFramePr>
        <p:xfrm>
          <a:off x="2198188" y="121920"/>
          <a:ext cx="10515600" cy="654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6988" y="369466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Ohio Military/Veteran Service Network</a:t>
            </a:r>
            <a:endParaRPr lang="en-US" sz="3200" u="sng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949" y="5938335"/>
            <a:ext cx="1243093" cy="570731"/>
            <a:chOff x="3303910" y="2435610"/>
            <a:chExt cx="1243093" cy="570731"/>
          </a:xfrm>
        </p:grpSpPr>
        <p:sp>
          <p:nvSpPr>
            <p:cNvPr id="7" name="Right Arrow 6"/>
            <p:cNvSpPr/>
            <p:nvPr/>
          </p:nvSpPr>
          <p:spPr>
            <a:xfrm rot="12272727">
              <a:off x="3303910" y="2435610"/>
              <a:ext cx="1243093" cy="57073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4"/>
            <p:cNvSpPr txBox="1"/>
            <p:nvPr/>
          </p:nvSpPr>
          <p:spPr>
            <a:xfrm rot="23072727">
              <a:off x="3467393" y="2585319"/>
              <a:ext cx="1071874" cy="342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37420" y="6074597"/>
            <a:ext cx="38176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= Educate/Engage/Influence/Partner</a:t>
            </a:r>
          </a:p>
        </p:txBody>
      </p:sp>
    </p:spTree>
    <p:extLst>
      <p:ext uri="{BB962C8B-B14F-4D97-AF65-F5344CB8AC3E}">
        <p14:creationId xmlns:p14="http://schemas.microsoft.com/office/powerpoint/2010/main" val="22617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8CB99-D8E4-43E8-9023-D0DFD10A5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B38CB99-D8E4-43E8-9023-D0DFD10A5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B38CB99-D8E4-43E8-9023-D0DFD10A5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B38CB99-D8E4-43E8-9023-D0DFD10A58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9B38CB99-D8E4-43E8-9023-D0DFD10A58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6E1F1C-28A8-4C93-A750-264ED7D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E6E1F1C-28A8-4C93-A750-264ED7D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E6E1F1C-28A8-4C93-A750-264ED7D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0E6E1F1C-28A8-4C93-A750-264ED7DD2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0E6E1F1C-28A8-4C93-A750-264ED7DD2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A911EA-1CDB-417E-BCA4-C05688D1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8A911EA-1CDB-417E-BCA4-C05688D1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8A911EA-1CDB-417E-BCA4-C05688D1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8A911EA-1CDB-417E-BCA4-C05688D1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F8A911EA-1CDB-417E-BCA4-C05688D12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18A0B3-69E6-4A49-A829-7E3C8795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518A0B3-69E6-4A49-A829-7E3C8795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518A0B3-69E6-4A49-A829-7E3C8795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518A0B3-69E6-4A49-A829-7E3C8795A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8518A0B3-69E6-4A49-A829-7E3C8795A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91D8C8-AFB8-40D7-8A24-76563A34E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B91D8C8-AFB8-40D7-8A24-76563A34E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AB91D8C8-AFB8-40D7-8A24-76563A34E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AB91D8C8-AFB8-40D7-8A24-76563A34E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AB91D8C8-AFB8-40D7-8A24-76563A34E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E38E4-575D-46EF-B2FD-FA6C10A4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E8E38E4-575D-46EF-B2FD-FA6C10A4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6E8E38E4-575D-46EF-B2FD-FA6C10A4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6E8E38E4-575D-46EF-B2FD-FA6C10A49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6E8E38E4-575D-46EF-B2FD-FA6C10A49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FF46C-F77F-41D7-AC72-9DF4E008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4EFF46C-F77F-41D7-AC72-9DF4E008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A4EFF46C-F77F-41D7-AC72-9DF4E008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A4EFF46C-F77F-41D7-AC72-9DF4E0083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A4EFF46C-F77F-41D7-AC72-9DF4E0083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262A4-D0F7-402E-A325-553A8F163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ED262A4-D0F7-402E-A325-553A8F163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3ED262A4-D0F7-402E-A325-553A8F163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3ED262A4-D0F7-402E-A325-553A8F163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3ED262A4-D0F7-402E-A325-553A8F163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317190-2C4F-4381-A46C-F8E655CE6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AA317190-2C4F-4381-A46C-F8E655CE6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AA317190-2C4F-4381-A46C-F8E655CE6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AA317190-2C4F-4381-A46C-F8E655CE6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AA317190-2C4F-4381-A46C-F8E655CE6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74C1B-FC6D-42CF-9D70-4A5B6B625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5A74C1B-FC6D-42CF-9D70-4A5B6B625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5A74C1B-FC6D-42CF-9D70-4A5B6B625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B5A74C1B-FC6D-42CF-9D70-4A5B6B625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B5A74C1B-FC6D-42CF-9D70-4A5B6B625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4969F-A497-408D-AB71-52958D6C4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15C4969F-A497-408D-AB71-52958D6C4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15C4969F-A497-408D-AB71-52958D6C4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15C4969F-A497-408D-AB71-52958D6C4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15C4969F-A497-408D-AB71-52958D6C4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3F329-E506-4A30-B5BD-798DB1F1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5123F329-E506-4A30-B5BD-798DB1F1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5123F329-E506-4A30-B5BD-798DB1F1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5123F329-E506-4A30-B5BD-798DB1F19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5123F329-E506-4A30-B5BD-798DB1F19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16996B-E141-448E-89AB-DB2F90B74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016996B-E141-448E-89AB-DB2F90B74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016996B-E141-448E-89AB-DB2F90B74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016996B-E141-448E-89AB-DB2F90B74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016996B-E141-448E-89AB-DB2F90B74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CE7496-6EC2-4A2D-BF3D-6664D3825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12CE7496-6EC2-4A2D-BF3D-6664D3825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12CE7496-6EC2-4A2D-BF3D-6664D3825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12CE7496-6EC2-4A2D-BF3D-6664D3825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12CE7496-6EC2-4A2D-BF3D-6664D3825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86D32A-096E-413A-89BA-DE09F2032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0E86D32A-096E-413A-89BA-DE09F2032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0E86D32A-096E-413A-89BA-DE09F2032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0E86D32A-096E-413A-89BA-DE09F2032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0E86D32A-096E-413A-89BA-DE09F2032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4FB95-A0DA-4772-9117-541A226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3124FB95-A0DA-4772-9117-541A226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3124FB95-A0DA-4772-9117-541A226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3124FB95-A0DA-4772-9117-541A226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3124FB95-A0DA-4772-9117-541A22647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68E7DE-4024-4D49-B523-F5036430A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7E68E7DE-4024-4D49-B523-F5036430A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7E68E7DE-4024-4D49-B523-F5036430A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graphicEl>
                                              <a:dgm id="{7E68E7DE-4024-4D49-B523-F5036430A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7E68E7DE-4024-4D49-B523-F5036430A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6DDC58-3536-48EA-B2B4-B30B8851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556DDC58-3536-48EA-B2B4-B30B8851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556DDC58-3536-48EA-B2B4-B30B8851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556DDC58-3536-48EA-B2B4-B30B8851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graphicEl>
                                              <a:dgm id="{556DDC58-3536-48EA-B2B4-B30B8851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2DE441-7355-4910-8D3E-3A0BEA6E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352DE441-7355-4910-8D3E-3A0BEA6E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352DE441-7355-4910-8D3E-3A0BEA6E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352DE441-7355-4910-8D3E-3A0BEA6E1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352DE441-7355-4910-8D3E-3A0BEA6E1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C1E48-4A4C-4803-B95B-1B18CFA03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952C1E48-4A4C-4803-B95B-1B18CFA03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952C1E48-4A4C-4803-B95B-1B18CFA03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952C1E48-4A4C-4803-B95B-1B18CFA03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952C1E48-4A4C-4803-B95B-1B18CFA03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FB4F0-8D7E-43CB-95E5-E08511EA1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610FB4F0-8D7E-43CB-95E5-E08511EA1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610FB4F0-8D7E-43CB-95E5-E08511EA1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610FB4F0-8D7E-43CB-95E5-E08511EA1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graphicEl>
                                              <a:dgm id="{610FB4F0-8D7E-43CB-95E5-E08511EA1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FD5FB-C31C-498A-922E-189B9F98A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CA0FD5FB-C31C-498A-922E-189B9F98A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CA0FD5FB-C31C-498A-922E-189B9F98A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CA0FD5FB-C31C-498A-922E-189B9F98A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graphicEl>
                                              <a:dgm id="{CA0FD5FB-C31C-498A-922E-189B9F98A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35C5F-A971-4B67-A692-1F935BAC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67A35C5F-A971-4B67-A692-1F935BAC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67A35C5F-A971-4B67-A692-1F935BAC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67A35C5F-A971-4B67-A692-1F935BAC4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graphicEl>
                                              <a:dgm id="{67A35C5F-A971-4B67-A692-1F935BAC4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75EBDD-056B-4C0C-BD92-D6471A017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8907" y="1189608"/>
            <a:ext cx="7954183" cy="18596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sz="6000" dirty="0"/>
              <a:t>OhioCares</a:t>
            </a:r>
            <a:br>
              <a:rPr lang="en-US" sz="6000" dirty="0"/>
            </a:br>
            <a:r>
              <a:rPr lang="en-US" sz="4800" u="sng" dirty="0">
                <a:solidFill>
                  <a:srgbClr val="0070C0"/>
                </a:solidFill>
              </a:rPr>
              <a:t>www.ohiocares.ohio.gov</a:t>
            </a:r>
            <a:endParaRPr sz="4800" u="sng" dirty="0">
              <a:solidFill>
                <a:srgbClr val="0070C0"/>
              </a:solidFill>
            </a:endParaRPr>
          </a:p>
        </p:txBody>
      </p:sp>
      <p:pic>
        <p:nvPicPr>
          <p:cNvPr id="5" name="Picture 3" descr="Picture 3">
            <a:extLst>
              <a:ext uri="{FF2B5EF4-FFF2-40B4-BE49-F238E27FC236}">
                <a16:creationId xmlns:a16="http://schemas.microsoft.com/office/drawing/2014/main" id="{B3DD63EE-D5EC-4A6D-BD25-F3001970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26" y="3429000"/>
            <a:ext cx="6058747" cy="20672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645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7A80BF8-9366-44E5-8265-64425C910D28}"/>
              </a:ext>
            </a:extLst>
          </p:cNvPr>
          <p:cNvSpPr txBox="1">
            <a:spLocks/>
          </p:cNvSpPr>
          <p:nvPr/>
        </p:nvSpPr>
        <p:spPr>
          <a:xfrm>
            <a:off x="825624" y="2670620"/>
            <a:ext cx="10463322" cy="3553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44348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91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Rockwel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j-lt"/>
              </a:rPr>
              <a:t>OhioCares is the State of Ohio's permanent institutional expression of the collaboration built by the Governor's Challenge.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000" dirty="0">
                <a:latin typeface="+mj-lt"/>
              </a:rPr>
              <a:t>OhioCares will create a single point of collaboration between state, federal, and local government agencies, non-profit entities, and community organizations to build a more "veteran-informed" community behavioral health system in Ohio.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20B30-6055-4C3F-A801-1445B92B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456" y="519651"/>
            <a:ext cx="5075085" cy="15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73BEA-FB06-4A0E-93BC-8501C22C8FE9}"/>
              </a:ext>
            </a:extLst>
          </p:cNvPr>
          <p:cNvSpPr txBox="1">
            <a:spLocks/>
          </p:cNvSpPr>
          <p:nvPr/>
        </p:nvSpPr>
        <p:spPr>
          <a:xfrm>
            <a:off x="0" y="386717"/>
            <a:ext cx="12192000" cy="1199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22376">
              <a:defRPr sz="3476">
                <a:latin typeface="Futura Bold"/>
                <a:ea typeface="Futura Bold"/>
                <a:cs typeface="Futura Bold"/>
                <a:sym typeface="Futura Bold"/>
              </a:defRPr>
            </a:pPr>
            <a:r>
              <a:rPr lang="en-US" sz="3476" u="sng" dirty="0">
                <a:ea typeface="Futura Bold"/>
                <a:cs typeface="Futura Bold"/>
                <a:sym typeface="Futura Bold"/>
              </a:rPr>
              <a:t>OhioCares Terminal Learning Objectives</a:t>
            </a:r>
            <a:br>
              <a:rPr lang="en-US" sz="3476" dirty="0">
                <a:ea typeface="Futura Bold"/>
                <a:cs typeface="Futura Bold"/>
                <a:sym typeface="Futura Bold"/>
              </a:rPr>
            </a:br>
            <a:endParaRPr lang="en-US" sz="3476" dirty="0">
              <a:ea typeface="Futura Bold"/>
              <a:cs typeface="Futura Bold"/>
              <a:sym typeface="Futura Bol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E35ECF-8832-4FB3-ABA3-28081DE5EB3B}"/>
              </a:ext>
            </a:extLst>
          </p:cNvPr>
          <p:cNvSpPr txBox="1">
            <a:spLocks/>
          </p:cNvSpPr>
          <p:nvPr/>
        </p:nvSpPr>
        <p:spPr>
          <a:xfrm>
            <a:off x="718198" y="1731146"/>
            <a:ext cx="10755604" cy="4308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95527">
              <a:spcBef>
                <a:spcPts val="800"/>
              </a:spcBef>
              <a:buNone/>
              <a:defRPr sz="2262">
                <a:latin typeface="+mn-lt"/>
                <a:ea typeface="+mn-ea"/>
                <a:cs typeface="+mn-cs"/>
                <a:sym typeface="Rockwell"/>
              </a:defRPr>
            </a:pPr>
            <a:r>
              <a:rPr lang="en-US" sz="3200" dirty="0">
                <a:latin typeface="+mj-lt"/>
                <a:sym typeface="Rockwell"/>
              </a:rPr>
              <a:t>1) Understand the role and purpose of the OhioCares collaborative in support of the military/veteran community</a:t>
            </a:r>
          </a:p>
          <a:p>
            <a:pPr defTabSz="795527">
              <a:spcBef>
                <a:spcPts val="800"/>
              </a:spcBef>
              <a:defRPr sz="2262">
                <a:latin typeface="+mn-lt"/>
                <a:ea typeface="+mn-ea"/>
                <a:cs typeface="+mn-cs"/>
                <a:sym typeface="Rockwell"/>
              </a:defRPr>
            </a:pPr>
            <a:endParaRPr lang="en-US" sz="3200" dirty="0">
              <a:latin typeface="+mj-lt"/>
              <a:sym typeface="Rockwell"/>
            </a:endParaRPr>
          </a:p>
          <a:p>
            <a:pPr marL="0" indent="0" defTabSz="795527">
              <a:spcBef>
                <a:spcPts val="800"/>
              </a:spcBef>
              <a:buNone/>
              <a:defRPr sz="2262">
                <a:latin typeface="+mn-lt"/>
                <a:ea typeface="+mn-ea"/>
                <a:cs typeface="+mn-cs"/>
                <a:sym typeface="Rockwell"/>
              </a:defRPr>
            </a:pPr>
            <a:r>
              <a:rPr lang="en-US" sz="3200" dirty="0">
                <a:latin typeface="+mj-lt"/>
                <a:sym typeface="Rockwell"/>
              </a:rPr>
              <a:t>2) Become familiarized with the OhioCares website and the resources available to veterans, servicemembers, families, and community partners</a:t>
            </a:r>
          </a:p>
          <a:p>
            <a:pPr defTabSz="795527">
              <a:spcBef>
                <a:spcPts val="800"/>
              </a:spcBef>
              <a:defRPr sz="2262">
                <a:latin typeface="+mn-lt"/>
                <a:ea typeface="+mn-ea"/>
                <a:cs typeface="+mn-cs"/>
                <a:sym typeface="Rockwell"/>
              </a:defRPr>
            </a:pPr>
            <a:endParaRPr lang="en-US" sz="3200" dirty="0">
              <a:latin typeface="+mj-lt"/>
              <a:sym typeface="Rockwell"/>
            </a:endParaRPr>
          </a:p>
          <a:p>
            <a:pPr marL="0" indent="0" defTabSz="795527">
              <a:spcBef>
                <a:spcPts val="800"/>
              </a:spcBef>
              <a:buNone/>
              <a:defRPr sz="2262">
                <a:latin typeface="+mn-lt"/>
                <a:ea typeface="+mn-ea"/>
                <a:cs typeface="+mn-cs"/>
                <a:sym typeface="Rockwell"/>
              </a:defRPr>
            </a:pPr>
            <a:r>
              <a:rPr lang="en-US" sz="3200" dirty="0">
                <a:latin typeface="+mj-lt"/>
                <a:sym typeface="Rockwell"/>
              </a:rPr>
              <a:t>3) Recognize opportunities to leverage OhioCares information and partner organizations in support of military/veteran community clients</a:t>
            </a:r>
          </a:p>
        </p:txBody>
      </p:sp>
    </p:spTree>
    <p:extLst>
      <p:ext uri="{BB962C8B-B14F-4D97-AF65-F5344CB8AC3E}">
        <p14:creationId xmlns:p14="http://schemas.microsoft.com/office/powerpoint/2010/main" val="201464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02009-BDA7-4762-BBF4-97E38571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6" y="701542"/>
            <a:ext cx="5813671" cy="4486253"/>
          </a:xfrm>
          <a:prstGeom prst="rect">
            <a:avLst/>
          </a:prstGeom>
        </p:spPr>
      </p:pic>
      <p:sp>
        <p:nvSpPr>
          <p:cNvPr id="5" name="Establish state cabinet-level executive committee to coordinate state programmatic, budgetary, and  authority;…">
            <a:extLst>
              <a:ext uri="{FF2B5EF4-FFF2-40B4-BE49-F238E27FC236}">
                <a16:creationId xmlns:a16="http://schemas.microsoft.com/office/drawing/2014/main" id="{936BF5D4-708C-4563-B573-579726449B62}"/>
              </a:ext>
            </a:extLst>
          </p:cNvPr>
          <p:cNvSpPr txBox="1"/>
          <p:nvPr/>
        </p:nvSpPr>
        <p:spPr>
          <a:xfrm>
            <a:off x="5912528" y="1550407"/>
            <a:ext cx="5997143" cy="355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defTabSz="457200"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Rockwell"/>
              </a:defRPr>
            </a:pPr>
            <a:r>
              <a:rPr dirty="0"/>
              <a:t>Establish state cabinet-level executive committee to coordinate state programmatic</a:t>
            </a:r>
            <a:r>
              <a:rPr lang="en-US" dirty="0"/>
              <a:t> and</a:t>
            </a:r>
            <a:r>
              <a:rPr dirty="0"/>
              <a:t> budgetary</a:t>
            </a:r>
            <a:r>
              <a:rPr lang="en-US" dirty="0"/>
              <a:t> </a:t>
            </a:r>
            <a:r>
              <a:rPr dirty="0"/>
              <a:t>authority;</a:t>
            </a:r>
          </a:p>
          <a:p>
            <a:pPr defTabSz="457200">
              <a:defRPr sz="2500">
                <a:latin typeface="+mn-lt"/>
                <a:ea typeface="+mn-ea"/>
                <a:cs typeface="+mn-cs"/>
                <a:sym typeface="Rockwell"/>
              </a:defRPr>
            </a:pPr>
            <a:endParaRPr dirty="0"/>
          </a:p>
          <a:p>
            <a:pPr marL="342900" indent="-342900" defTabSz="457200">
              <a:buFont typeface="Arial" panose="020B0604020202020204" pitchFamily="34" charset="0"/>
              <a:buChar char="•"/>
              <a:defRPr sz="2500">
                <a:latin typeface="+mn-lt"/>
                <a:ea typeface="+mn-ea"/>
                <a:cs typeface="+mn-cs"/>
                <a:sym typeface="Rockwell"/>
              </a:defRPr>
            </a:pPr>
            <a:r>
              <a:rPr dirty="0"/>
              <a:t>Build local community capacity to serve and support the veteran and military community through engagement and education. (SMVF, Providers, Community, State/Federal/Local Government Partners)</a:t>
            </a:r>
          </a:p>
        </p:txBody>
      </p:sp>
    </p:spTree>
    <p:extLst>
      <p:ext uri="{BB962C8B-B14F-4D97-AF65-F5344CB8AC3E}">
        <p14:creationId xmlns:p14="http://schemas.microsoft.com/office/powerpoint/2010/main" val="95541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3647</TotalTime>
  <Words>1169</Words>
  <Application>Microsoft Office PowerPoint</Application>
  <PresentationFormat>Widescreen</PresentationFormat>
  <Paragraphs>265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 Bold</vt:lpstr>
      <vt:lpstr>Open Sans ExtraBold</vt:lpstr>
      <vt:lpstr>Rockwell</vt:lpstr>
      <vt:lpstr>Office Theme</vt:lpstr>
      <vt:lpstr>Overview of Veterans Services &amp; the OhioCares Initiative</vt:lpstr>
      <vt:lpstr>PowerPoint Presentation</vt:lpstr>
      <vt:lpstr>PowerPoint Presentation</vt:lpstr>
      <vt:lpstr>PowerPoint Presentation</vt:lpstr>
      <vt:lpstr>PowerPoint Presentation</vt:lpstr>
      <vt:lpstr>OhioCares www.ohiocares.ohio.gov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OhioCares Liaisons</vt:lpstr>
      <vt:lpstr>PowerPoint Presentation</vt:lpstr>
      <vt:lpstr>PowerPoint Presentation</vt:lpstr>
      <vt:lpstr>PowerPoint Presentation</vt:lpstr>
      <vt:lpstr>Remaining Training Dates FY 23</vt:lpstr>
      <vt:lpstr>Key Contacts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Eakins, Daniel</dc:creator>
  <cp:lastModifiedBy>Eakins, Daniel</cp:lastModifiedBy>
  <cp:revision>48</cp:revision>
  <dcterms:created xsi:type="dcterms:W3CDTF">2021-09-17T13:40:22Z</dcterms:created>
  <dcterms:modified xsi:type="dcterms:W3CDTF">2023-09-27T12:37:01Z</dcterms:modified>
</cp:coreProperties>
</file>